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3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4.xml" ContentType="application/vnd.openxmlformats-officedocument.theme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5.xml" ContentType="application/vnd.openxmlformats-officedocument.theme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theme/theme6.xml" ContentType="application/vnd.openxmlformats-officedocument.theme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7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4"/>
    <p:sldMasterId id="2147483954" r:id="rId5"/>
    <p:sldMasterId id="2147483980" r:id="rId6"/>
    <p:sldMasterId id="2147484059" r:id="rId7"/>
    <p:sldMasterId id="2147484066" r:id="rId8"/>
    <p:sldMasterId id="2147484124" r:id="rId9"/>
    <p:sldMasterId id="2147484151" r:id="rId10"/>
    <p:sldMasterId id="2147484179" r:id="rId11"/>
  </p:sldMasterIdLst>
  <p:notesMasterIdLst>
    <p:notesMasterId r:id="rId18"/>
  </p:notesMasterIdLst>
  <p:sldIdLst>
    <p:sldId id="1083" r:id="rId12"/>
    <p:sldId id="1087" r:id="rId13"/>
    <p:sldId id="1084" r:id="rId14"/>
    <p:sldId id="1085" r:id="rId15"/>
    <p:sldId id="1082" r:id="rId16"/>
    <p:sldId id="1086" r:id="rId17"/>
  </p:sldIdLst>
  <p:sldSz cx="9144000" cy="5143500" type="screen16x9"/>
  <p:notesSz cx="6742113" cy="9872663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C896F6B-2B8D-273A-5DF1-C6574E5CEC74}" name="Lina Karlsson" initials="LK" userId="S::lina.karlsson@addnodegroup.com::e921bb5c-2345-43fe-a135-2ef0c0b5be9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B842"/>
    <a:srgbClr val="3EB1C8"/>
    <a:srgbClr val="4199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06" autoAdjust="0"/>
  </p:normalViewPr>
  <p:slideViewPr>
    <p:cSldViewPr snapToGrid="0">
      <p:cViewPr varScale="1">
        <p:scale>
          <a:sx n="142" d="100"/>
          <a:sy n="142" d="100"/>
        </p:scale>
        <p:origin x="71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microsoft.com/office/2018/10/relationships/authors" Target="authors.xml"/><Relationship Id="rId10" Type="http://schemas.openxmlformats.org/officeDocument/2006/relationships/slideMaster" Target="slideMasters/slideMaster7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3" cy="493633"/>
          </a:xfrm>
          <a:prstGeom prst="rect">
            <a:avLst/>
          </a:prstGeom>
        </p:spPr>
        <p:txBody>
          <a:bodyPr vert="horz" lIns="90681" tIns="45341" rIns="90681" bIns="45341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8970" y="0"/>
            <a:ext cx="2921583" cy="493633"/>
          </a:xfrm>
          <a:prstGeom prst="rect">
            <a:avLst/>
          </a:prstGeom>
        </p:spPr>
        <p:txBody>
          <a:bodyPr vert="horz" lIns="90681" tIns="45341" rIns="90681" bIns="45341" rtlCol="0"/>
          <a:lstStyle>
            <a:lvl1pPr algn="r">
              <a:defRPr sz="1200"/>
            </a:lvl1pPr>
          </a:lstStyle>
          <a:p>
            <a:fld id="{78FA2F35-78AD-40FC-9FDE-60605900FFD3}" type="datetimeFigureOut">
              <a:rPr lang="sv-SE" smtClean="0"/>
              <a:pPr/>
              <a:t>2022-08-25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2550" y="741363"/>
            <a:ext cx="6577013" cy="37004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681" tIns="45341" rIns="90681" bIns="45341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4212" y="4689516"/>
            <a:ext cx="5393690" cy="4442698"/>
          </a:xfrm>
          <a:prstGeom prst="rect">
            <a:avLst/>
          </a:prstGeom>
        </p:spPr>
        <p:txBody>
          <a:bodyPr vert="horz" lIns="90681" tIns="45341" rIns="90681" bIns="4534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21583" cy="493633"/>
          </a:xfrm>
          <a:prstGeom prst="rect">
            <a:avLst/>
          </a:prstGeom>
        </p:spPr>
        <p:txBody>
          <a:bodyPr vert="horz" lIns="90681" tIns="45341" rIns="90681" bIns="45341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8970" y="9377317"/>
            <a:ext cx="2921583" cy="493633"/>
          </a:xfrm>
          <a:prstGeom prst="rect">
            <a:avLst/>
          </a:prstGeom>
        </p:spPr>
        <p:txBody>
          <a:bodyPr vert="horz" lIns="90681" tIns="45341" rIns="90681" bIns="45341" rtlCol="0" anchor="b"/>
          <a:lstStyle>
            <a:lvl1pPr algn="r">
              <a:defRPr sz="1200"/>
            </a:lvl1pPr>
          </a:lstStyle>
          <a:p>
            <a:fld id="{F1B35C4F-8A04-40FD-97DA-7CE097FB09A4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86571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859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https://www.youtube.com/watch?v=R4qHfM-Vwy0&amp;t=3s</a:t>
            </a:r>
          </a:p>
        </p:txBody>
      </p:sp>
    </p:spTree>
    <p:extLst>
      <p:ext uri="{BB962C8B-B14F-4D97-AF65-F5344CB8AC3E}">
        <p14:creationId xmlns:p14="http://schemas.microsoft.com/office/powerpoint/2010/main" val="27628916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 läste på brett om video stabilisering. Sedan utkristalliserade sig två spår som vi jobbade vidare med.  </a:t>
            </a:r>
          </a:p>
        </p:txBody>
      </p:sp>
    </p:spTree>
    <p:extLst>
      <p:ext uri="{BB962C8B-B14F-4D97-AF65-F5344CB8AC3E}">
        <p14:creationId xmlns:p14="http://schemas.microsoft.com/office/powerpoint/2010/main" val="121644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098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2781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2550" y="741363"/>
            <a:ext cx="6577013" cy="37004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068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388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6" y="843561"/>
            <a:ext cx="8264855" cy="369153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241283" indent="-241283"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67" dirty="0" smtClean="0"/>
            </a:lvl4pPr>
            <a:lvl5pPr>
              <a:buClr>
                <a:schemeClr val="tx2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13804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  <a:solidFill>
            <a:schemeClr val="bg1"/>
          </a:solidFill>
        </p:spPr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3342D5-2F0C-F44B-B6F5-983C48BD27C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868660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180AF2-3273-AA47-8437-A3901D12971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8489479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70" y="843570"/>
            <a:ext cx="4025091" cy="1781861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8" y="2690895"/>
            <a:ext cx="4025535" cy="18247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88E884-292E-0D4C-9618-B98A4DDADFD0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911498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5" y="411510"/>
            <a:ext cx="2591825" cy="144016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6D5DE2-F7EF-6443-A10F-69998947085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168106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8" y="483530"/>
            <a:ext cx="8264855" cy="3960431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2400" dirty="0" smtClean="0"/>
            </a:lvl1pPr>
            <a:lvl2pPr>
              <a:buClr>
                <a:srgbClr val="3EB1C8"/>
              </a:buClr>
              <a:defRPr lang="en-US" sz="2133" dirty="0" smtClean="0"/>
            </a:lvl2pPr>
            <a:lvl3pPr>
              <a:buClr>
                <a:srgbClr val="3EB1C8"/>
              </a:buClr>
              <a:defRPr lang="en-US" sz="1867" dirty="0" smtClean="0"/>
            </a:lvl3pPr>
            <a:lvl4pPr>
              <a:buClr>
                <a:srgbClr val="3EB1C8"/>
              </a:buClr>
              <a:defRPr lang="en-US" sz="1467" dirty="0" smtClean="0"/>
            </a:lvl4pPr>
            <a:lvl5pPr>
              <a:buClr>
                <a:srgbClr val="3EB1C8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0885FF-09F6-3E49-A9E1-7052076CAEE8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267982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9634AEF9-2982-104C-8A32-4F1DF89D7A11}"/>
              </a:ext>
            </a:extLst>
          </p:cNvPr>
          <p:cNvSpPr/>
          <p:nvPr userDrawn="1"/>
        </p:nvSpPr>
        <p:spPr>
          <a:xfrm>
            <a:off x="676820" y="1416719"/>
            <a:ext cx="2093631" cy="2093495"/>
          </a:xfrm>
          <a:prstGeom prst="ellipse">
            <a:avLst/>
          </a:prstGeom>
          <a:solidFill>
            <a:srgbClr val="01B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67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F1847D-6D33-C449-A74D-8F363BFE8324}"/>
              </a:ext>
            </a:extLst>
          </p:cNvPr>
          <p:cNvSpPr txBox="1"/>
          <p:nvPr userDrawn="1"/>
        </p:nvSpPr>
        <p:spPr>
          <a:xfrm>
            <a:off x="1190476" y="1551678"/>
            <a:ext cx="1066318" cy="1823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125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0F0427-1CEF-4041-A6D3-AEB9D54A7E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0689" y="1661745"/>
            <a:ext cx="5405413" cy="17658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625" b="0" i="0">
                <a:latin typeface="Gotham Book" pitchFamily="2" charset="0"/>
                <a:cs typeface="Gotham Book" pitchFamily="2" charset="0"/>
              </a:defRPr>
            </a:lvl1pPr>
            <a:lvl2pPr marL="171450" indent="0">
              <a:buNone/>
              <a:defRPr b="0" i="0">
                <a:latin typeface="Gotham Light" pitchFamily="2" charset="0"/>
                <a:cs typeface="Gotham Light" pitchFamily="2" charset="0"/>
              </a:defRPr>
            </a:lvl2pPr>
            <a:lvl3pPr marL="342900" indent="0">
              <a:buNone/>
              <a:defRPr b="0" i="0">
                <a:latin typeface="Gotham Light" pitchFamily="2" charset="0"/>
                <a:cs typeface="Gotham Light" pitchFamily="2" charset="0"/>
              </a:defRPr>
            </a:lvl3pPr>
            <a:lvl4pPr marL="514350" indent="0">
              <a:buNone/>
              <a:defRPr b="0" i="0">
                <a:latin typeface="Gotham Light" pitchFamily="2" charset="0"/>
                <a:cs typeface="Gotham Light" pitchFamily="2" charset="0"/>
              </a:defRPr>
            </a:lvl4pPr>
            <a:lvl5pPr marL="685800" indent="0">
              <a:buNone/>
              <a:defRPr b="0" i="0">
                <a:latin typeface="Gotham Light" pitchFamily="2" charset="0"/>
                <a:cs typeface="Gotham Light" pitchFamily="2" charset="0"/>
              </a:defRPr>
            </a:lvl5pPr>
          </a:lstStyle>
          <a:p>
            <a:pPr marL="0" marR="0" lvl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sv-SE"/>
              <a:t>Här kan t ex ett citat, ett budskap eller en fråga skrivas med ett frågetecken eller utropstecken till vänster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26B102-53A4-7443-8F51-373CDBC316A4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913115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9634AEF9-2982-104C-8A32-4F1DF89D7A11}"/>
              </a:ext>
            </a:extLst>
          </p:cNvPr>
          <p:cNvSpPr/>
          <p:nvPr userDrawn="1"/>
        </p:nvSpPr>
        <p:spPr>
          <a:xfrm>
            <a:off x="676820" y="1416719"/>
            <a:ext cx="2093631" cy="2093495"/>
          </a:xfrm>
          <a:prstGeom prst="ellipse">
            <a:avLst/>
          </a:prstGeom>
          <a:solidFill>
            <a:srgbClr val="01B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67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F1847D-6D33-C449-A74D-8F363BFE8324}"/>
              </a:ext>
            </a:extLst>
          </p:cNvPr>
          <p:cNvSpPr txBox="1"/>
          <p:nvPr userDrawn="1"/>
        </p:nvSpPr>
        <p:spPr>
          <a:xfrm>
            <a:off x="1390851" y="1522380"/>
            <a:ext cx="665567" cy="1823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125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Gotham Bold" pitchFamily="2" charset="0"/>
              </a:rPr>
              <a:t>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0F0427-1CEF-4041-A6D3-AEB9D54A7E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0689" y="1661745"/>
            <a:ext cx="5405413" cy="17658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625" b="0" i="0">
                <a:latin typeface="Gotham Book" pitchFamily="2" charset="0"/>
                <a:cs typeface="Gotham Book" pitchFamily="2" charset="0"/>
              </a:defRPr>
            </a:lvl1pPr>
            <a:lvl2pPr marL="171450" indent="0">
              <a:buNone/>
              <a:defRPr b="0" i="0">
                <a:latin typeface="Gotham Light" pitchFamily="2" charset="0"/>
                <a:cs typeface="Gotham Light" pitchFamily="2" charset="0"/>
              </a:defRPr>
            </a:lvl2pPr>
            <a:lvl3pPr marL="342900" indent="0">
              <a:buNone/>
              <a:defRPr b="0" i="0">
                <a:latin typeface="Gotham Light" pitchFamily="2" charset="0"/>
                <a:cs typeface="Gotham Light" pitchFamily="2" charset="0"/>
              </a:defRPr>
            </a:lvl3pPr>
            <a:lvl4pPr marL="514350" indent="0">
              <a:buNone/>
              <a:defRPr b="0" i="0">
                <a:latin typeface="Gotham Light" pitchFamily="2" charset="0"/>
                <a:cs typeface="Gotham Light" pitchFamily="2" charset="0"/>
              </a:defRPr>
            </a:lvl4pPr>
            <a:lvl5pPr marL="685800" indent="0">
              <a:buNone/>
              <a:defRPr b="0" i="0">
                <a:latin typeface="Gotham Light" pitchFamily="2" charset="0"/>
                <a:cs typeface="Gotham Light" pitchFamily="2" charset="0"/>
              </a:defRPr>
            </a:lvl5pPr>
          </a:lstStyle>
          <a:p>
            <a:pPr marL="0" marR="0" lvl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sv-SE"/>
              <a:t>”Här kan t ex ett citat, ett budskap eller en fråga skrivas med ett frågetecken eller utropstecken till vänster”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1A9745-4AC9-2D4E-8552-7C788B932E13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31379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2">
            <a:extLst>
              <a:ext uri="{FF2B5EF4-FFF2-40B4-BE49-F238E27FC236}">
                <a16:creationId xmlns:a16="http://schemas.microsoft.com/office/drawing/2014/main" id="{8626AC0B-1E9E-644D-B569-13A4EC5971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8292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7004" y="2372997"/>
            <a:ext cx="820891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Autofit/>
          </a:bodyPr>
          <a:lstStyle>
            <a:lvl1pPr algn="ctr">
              <a:defRPr lang="en-US" sz="4400" b="1" kern="1200" dirty="0" smtClean="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758481-A39E-9B4E-899B-075EABDD3B1D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591769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9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marL="0" marR="0" lvl="0" indent="0" algn="l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6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8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marL="0" marR="0" lvl="0" indent="0" algn="l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6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9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marL="0" marR="0" lvl="0" indent="0" algn="l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6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5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marL="0" marR="0" lvl="0" indent="0" algn="l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6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7993" tIns="45719" rIns="91438" bIns="45719" anchor="ctr" anchorCtr="0"/>
          <a:lstStyle>
            <a:lvl1pPr>
              <a:buNone/>
              <a:defRPr sz="2133">
                <a:solidFill>
                  <a:schemeClr val="bg1"/>
                </a:solidFill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9" y="196081"/>
            <a:ext cx="2016621" cy="575469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22" y="4227936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algn="r">
              <a:buNone/>
              <a:defRPr sz="1600" i="1">
                <a:solidFill>
                  <a:schemeClr val="bg1"/>
                </a:solidFill>
              </a:defRPr>
            </a:lvl1pPr>
            <a:lvl2pPr>
              <a:buNone/>
              <a:defRPr sz="1600"/>
            </a:lvl2pPr>
            <a:lvl3pPr>
              <a:buNone/>
              <a:defRPr sz="1600"/>
            </a:lvl3pPr>
            <a:lvl4pPr>
              <a:buNone/>
              <a:defRPr sz="1600"/>
            </a:lvl4pPr>
            <a:lvl5pPr>
              <a:buNone/>
              <a:defRPr sz="16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1"/>
            <a:ext cx="2302668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4" y="237601"/>
            <a:ext cx="1534583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86A9A8-2E91-B545-A6B7-FCF5D8D2EC3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62869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70689E-D940-FE4E-8390-9ED94CC4A0B8}"/>
              </a:ext>
            </a:extLst>
          </p:cNvPr>
          <p:cNvSpPr/>
          <p:nvPr userDrawn="1"/>
        </p:nvSpPr>
        <p:spPr>
          <a:xfrm>
            <a:off x="152400" y="15240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8406100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108173" y="0"/>
            <a:ext cx="3035829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108171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197" y="2643758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24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3075807"/>
            <a:ext cx="8351837" cy="1603294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867" dirty="0" smtClean="0"/>
            </a:lvl1pPr>
            <a:lvl2pPr>
              <a:defRPr lang="en-US" sz="1867" dirty="0" smtClean="0"/>
            </a:lvl2pPr>
            <a:lvl3pPr>
              <a:defRPr lang="en-US" sz="1867" dirty="0" smtClean="0"/>
            </a:lvl3pPr>
            <a:lvl4pPr>
              <a:defRPr lang="en-US" sz="1600" dirty="0" smtClean="0"/>
            </a:lvl4pPr>
            <a:lvl5pPr>
              <a:defRPr lang="sv-SE" sz="16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8C3315-6F5A-394F-A452-01D65475DE3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556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30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1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algn="ctr" defTabSz="1219110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30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3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algn="ctr" defTabSz="1219110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algn="ctr" defTabSz="1219110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3" y="2715767"/>
            <a:ext cx="2784309" cy="49244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1219110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4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12BCB3-CC71-4548-A4C9-8927511924EB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70023693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531" y="1125056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779663"/>
            <a:ext cx="41400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867" dirty="0" smtClean="0"/>
            </a:lvl1pPr>
            <a:lvl2pPr>
              <a:defRPr lang="en-US" sz="1600" dirty="0" smtClean="0"/>
            </a:lvl2pPr>
            <a:lvl3pPr>
              <a:defRPr lang="en-US" sz="1600" dirty="0" smtClean="0"/>
            </a:lvl3pPr>
            <a:lvl4pPr>
              <a:defRPr lang="en-US" sz="1600" dirty="0" smtClean="0"/>
            </a:lvl4pPr>
            <a:lvl5pPr>
              <a:defRPr lang="sv-SE" sz="16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779663"/>
            <a:ext cx="41364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sz="1867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CF588A-65C3-CF49-8E5B-42E6D82B0DB4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164903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17" tIns="60959" rIns="121917" bIns="6095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C844BC-C18B-7543-85A7-D548300CFA5D}"/>
              </a:ext>
            </a:extLst>
          </p:cNvPr>
          <p:cNvSpPr/>
          <p:nvPr userDrawn="1"/>
        </p:nvSpPr>
        <p:spPr>
          <a:xfrm>
            <a:off x="0" y="-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058620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B513C9-AE65-F543-9DC2-AE80AC33CFC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839994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">
    <p:bg>
      <p:bgPr>
        <a:solidFill>
          <a:srgbClr val="3EB1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title" hasCustomPrompt="1"/>
          </p:nvPr>
        </p:nvSpPr>
        <p:spPr>
          <a:xfrm>
            <a:off x="413560" y="458676"/>
            <a:ext cx="5915025" cy="74562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sv-SE" sz="2700">
                <a:solidFill>
                  <a:schemeClr val="bg1"/>
                </a:solidFill>
                <a:latin typeface="Gotham Medium" panose="02000604030000020004" pitchFamily="50" charset="0"/>
              </a:rPr>
              <a:t>Klicka här för att lägga till text</a:t>
            </a:r>
          </a:p>
        </p:txBody>
      </p:sp>
      <p:grpSp>
        <p:nvGrpSpPr>
          <p:cNvPr id="6" name="Grupp 5"/>
          <p:cNvGrpSpPr/>
          <p:nvPr userDrawn="1"/>
        </p:nvGrpSpPr>
        <p:grpSpPr>
          <a:xfrm>
            <a:off x="63493" y="1996951"/>
            <a:ext cx="9025592" cy="1247891"/>
            <a:chOff x="94181" y="2662601"/>
            <a:chExt cx="12034123" cy="1663854"/>
          </a:xfrm>
        </p:grpSpPr>
        <p:pic>
          <p:nvPicPr>
            <p:cNvPr id="7" name="Bild 6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3618641" y="2662601"/>
              <a:ext cx="1535866" cy="1663854"/>
            </a:xfrm>
            <a:prstGeom prst="rect">
              <a:avLst/>
            </a:prstGeom>
          </p:spPr>
        </p:pic>
        <p:pic>
          <p:nvPicPr>
            <p:cNvPr id="8" name="Bild 7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83015" y="2662601"/>
              <a:ext cx="1535866" cy="1663854"/>
            </a:xfrm>
            <a:prstGeom prst="rect">
              <a:avLst/>
            </a:prstGeom>
          </p:spPr>
        </p:pic>
        <p:pic>
          <p:nvPicPr>
            <p:cNvPr id="9" name="Bild 8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900828" y="2662601"/>
              <a:ext cx="1535866" cy="1663854"/>
            </a:xfrm>
            <a:prstGeom prst="rect">
              <a:avLst/>
            </a:prstGeom>
          </p:spPr>
        </p:pic>
        <p:pic>
          <p:nvPicPr>
            <p:cNvPr id="10" name="Bild 9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5336454" y="2662601"/>
              <a:ext cx="1535866" cy="1663854"/>
            </a:xfrm>
            <a:prstGeom prst="rect">
              <a:avLst/>
            </a:prstGeom>
          </p:spPr>
        </p:pic>
        <p:pic>
          <p:nvPicPr>
            <p:cNvPr id="11" name="Bild 10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7054267" y="2662601"/>
              <a:ext cx="1535866" cy="1663854"/>
            </a:xfrm>
            <a:prstGeom prst="rect">
              <a:avLst/>
            </a:prstGeom>
          </p:spPr>
        </p:pic>
        <p:pic>
          <p:nvPicPr>
            <p:cNvPr id="12" name="Bild 11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8772080" y="2662601"/>
              <a:ext cx="1535866" cy="1663854"/>
            </a:xfrm>
            <a:prstGeom prst="rect">
              <a:avLst/>
            </a:prstGeom>
          </p:spPr>
        </p:pic>
        <p:pic>
          <p:nvPicPr>
            <p:cNvPr id="13" name="Bild 12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0489893" y="2662601"/>
              <a:ext cx="1535866" cy="1663854"/>
            </a:xfrm>
            <a:prstGeom prst="rect">
              <a:avLst/>
            </a:prstGeom>
          </p:spPr>
        </p:pic>
        <p:sp>
          <p:nvSpPr>
            <p:cNvPr id="14" name="textruta 13"/>
            <p:cNvSpPr txBox="1"/>
            <p:nvPr/>
          </p:nvSpPr>
          <p:spPr>
            <a:xfrm>
              <a:off x="8669760" y="3274577"/>
              <a:ext cx="1718039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Logistik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lösningar</a:t>
              </a:r>
            </a:p>
          </p:txBody>
        </p:sp>
        <p:sp>
          <p:nvSpPr>
            <p:cNvPr id="15" name="textruta 14"/>
            <p:cNvSpPr txBox="1"/>
            <p:nvPr/>
          </p:nvSpPr>
          <p:spPr>
            <a:xfrm>
              <a:off x="10410267" y="3336131"/>
              <a:ext cx="1718037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9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Ärendehantering för bygg och miljö</a:t>
              </a:r>
            </a:p>
          </p:txBody>
        </p:sp>
        <p:sp>
          <p:nvSpPr>
            <p:cNvPr id="16" name="textruta 15"/>
            <p:cNvSpPr txBox="1"/>
            <p:nvPr/>
          </p:nvSpPr>
          <p:spPr>
            <a:xfrm>
              <a:off x="6974640" y="3174767"/>
              <a:ext cx="172465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IT-stöd för tekniska förvaltningar</a:t>
              </a:r>
            </a:p>
          </p:txBody>
        </p:sp>
        <p:sp>
          <p:nvSpPr>
            <p:cNvPr id="17" name="textruta 16"/>
            <p:cNvSpPr txBox="1"/>
            <p:nvPr/>
          </p:nvSpPr>
          <p:spPr>
            <a:xfrm>
              <a:off x="1817240" y="3363733"/>
              <a:ext cx="1694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Geografisk IT</a:t>
              </a:r>
            </a:p>
          </p:txBody>
        </p:sp>
        <p:sp>
          <p:nvSpPr>
            <p:cNvPr id="18" name="textruta 17"/>
            <p:cNvSpPr txBox="1"/>
            <p:nvPr/>
          </p:nvSpPr>
          <p:spPr>
            <a:xfrm>
              <a:off x="3543658" y="3309015"/>
              <a:ext cx="1720149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Transport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planering</a:t>
              </a:r>
            </a:p>
          </p:txBody>
        </p:sp>
        <p:sp>
          <p:nvSpPr>
            <p:cNvPr id="19" name="textruta 18"/>
            <p:cNvSpPr txBox="1"/>
            <p:nvPr/>
          </p:nvSpPr>
          <p:spPr>
            <a:xfrm>
              <a:off x="5234134" y="3309015"/>
              <a:ext cx="1729160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9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IT-lösningar för brandförsvaret</a:t>
              </a:r>
            </a:p>
          </p:txBody>
        </p:sp>
        <p:sp>
          <p:nvSpPr>
            <p:cNvPr id="20" name="textruta 19"/>
            <p:cNvSpPr txBox="1"/>
            <p:nvPr/>
          </p:nvSpPr>
          <p:spPr>
            <a:xfrm>
              <a:off x="94181" y="3263823"/>
              <a:ext cx="1713533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05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otham Book" panose="02000604040000020004" pitchFamily="50" charset="0"/>
                  <a:ea typeface="+mn-ea"/>
                  <a:cs typeface="+mn-cs"/>
                </a:rPr>
                <a:t>Det digitala rummet</a:t>
              </a:r>
            </a:p>
          </p:txBody>
        </p:sp>
      </p:grpSp>
      <p:pic>
        <p:nvPicPr>
          <p:cNvPr id="21" name="Bild 20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7679213" y="4618409"/>
            <a:ext cx="1085850" cy="28575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45B70A1-CBE7-8F44-9C90-43403CAEFA7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48192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6" y="843561"/>
            <a:ext cx="8264855" cy="369153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180962" indent="-180962"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56215188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8" y="1336158"/>
            <a:ext cx="8264855" cy="3198937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4" y="832093"/>
            <a:ext cx="8263827" cy="450050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="1" i="1">
                <a:solidFill>
                  <a:schemeClr val="tx2"/>
                </a:solidFill>
              </a:defRPr>
            </a:lvl1pPr>
            <a:lvl2pPr marL="257156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93727654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9144000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960489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" y="0"/>
            <a:ext cx="6108171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6108173" y="0"/>
            <a:ext cx="3035829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44543836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6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6" y="2715769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7" y="843561"/>
            <a:ext cx="5288524" cy="3691534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6600530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11" y="843559"/>
            <a:ext cx="5360535" cy="369152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7"/>
            <a:ext cx="2832311" cy="36195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957395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6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3996" rIns="179996" bIns="143996" anchor="ctr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1"/>
            <a:ext cx="2843808" cy="177966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206FAE-835C-5640-ACC7-9D9EC37ACA0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84373886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3" y="1203600"/>
            <a:ext cx="2784309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="1" i="1" baseline="0">
                <a:solidFill>
                  <a:schemeClr val="tx2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4" y="1264147"/>
            <a:ext cx="5280587" cy="3269813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5316800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32" y="843558"/>
            <a:ext cx="4035431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0741341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40"/>
            <a:ext cx="41400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40"/>
            <a:ext cx="41364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lang="sv-SE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164043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6"/>
            <a:ext cx="5712632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26774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4" y="1210124"/>
            <a:ext cx="2516187" cy="332422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71996" indent="-107991">
              <a:lnSpc>
                <a:spcPct val="100000"/>
              </a:lnSpc>
              <a:buClr>
                <a:srgbClr val="3EB1C8"/>
              </a:buClr>
              <a:defRPr sz="1000"/>
            </a:lvl1pPr>
            <a:lvl2pPr marL="179987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2pPr>
            <a:lvl3pPr marL="251982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3pPr>
            <a:lvl4pPr marL="323976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4pPr>
            <a:lvl5pPr marL="395970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15646769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t">
            <a:normAutofit/>
          </a:bodyPr>
          <a:lstStyle>
            <a:lvl1pPr algn="l">
              <a:defRPr lang="sv-SE" sz="20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43912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7" y="1175654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7" y="1762014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7" y="2680116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7" y="3598218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7" y="2093755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7" y="3019377"/>
            <a:ext cx="5389925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6" y="915568"/>
            <a:ext cx="2544127" cy="352839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4" y="3937665"/>
            <a:ext cx="5393689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5791215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0" y="3579862"/>
            <a:ext cx="9144000" cy="1563638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215995" rIns="91438" bIns="45719">
            <a:normAutofit/>
          </a:bodyPr>
          <a:lstStyle>
            <a:lvl1pPr marL="625430" indent="-17620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09747131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30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1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30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3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3" y="2715766"/>
            <a:ext cx="2784309" cy="36933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4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92037160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6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3996" rIns="179996" bIns="143996" anchor="ctr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1"/>
            <a:ext cx="2843808" cy="177966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1000787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8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300192" cy="35078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79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8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1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3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29212960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841880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8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300192" cy="35078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79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8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1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3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1F3634-4F93-C14C-8727-DC81FFA422C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23861813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80752243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70" y="843570"/>
            <a:ext cx="4025091" cy="1781861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8" y="2690895"/>
            <a:ext cx="4025535" cy="18247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513041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5" y="411510"/>
            <a:ext cx="2591825" cy="144016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25356769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8" y="483530"/>
            <a:ext cx="8264855" cy="3960431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800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00" dirty="0" smtClean="0"/>
            </a:lvl3pPr>
            <a:lvl4pPr>
              <a:buClr>
                <a:srgbClr val="3EB1C8"/>
              </a:buClr>
              <a:defRPr lang="en-US" sz="1100" dirty="0" smtClean="0"/>
            </a:lvl4pPr>
            <a:lvl5pPr>
              <a:buClr>
                <a:srgbClr val="3EB1C8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45051619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09053854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5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7993" tIns="45719" rIns="91438" bIns="45719" anchor="ctr" anchorCtr="0"/>
          <a:lstStyle>
            <a:lvl1pPr>
              <a:buNone/>
              <a:defRPr sz="16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9" y="196081"/>
            <a:ext cx="2016621" cy="575469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22" y="4227936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algn="r">
              <a:buNone/>
              <a:defRPr sz="1200" i="1">
                <a:solidFill>
                  <a:schemeClr val="bg1"/>
                </a:solidFill>
              </a:defRPr>
            </a:lvl1pPr>
            <a:lvl2pPr>
              <a:buNone/>
              <a:defRPr sz="1200"/>
            </a:lvl2pPr>
            <a:lvl3pPr>
              <a:buNone/>
              <a:defRPr sz="1200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1"/>
            <a:ext cx="2302668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4" y="237601"/>
            <a:ext cx="1534583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</p:spTree>
    <p:extLst>
      <p:ext uri="{BB962C8B-B14F-4D97-AF65-F5344CB8AC3E}">
        <p14:creationId xmlns:p14="http://schemas.microsoft.com/office/powerpoint/2010/main" val="543690766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15933155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108173" y="0"/>
            <a:ext cx="3035829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108171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197" y="2643758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3075807"/>
            <a:ext cx="8351837" cy="1603294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64246168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531" y="1125056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779663"/>
            <a:ext cx="41400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200" dirty="0" smtClean="0"/>
            </a:lvl2pPr>
            <a:lvl3pPr>
              <a:defRPr lang="en-US" sz="12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779663"/>
            <a:ext cx="41364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8573108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26245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213F30-2E3F-A04D-A8B9-5DA1C8BC4577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91121654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6" y="843561"/>
            <a:ext cx="8264855" cy="369153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180962" indent="-180962"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79186764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8" y="1336158"/>
            <a:ext cx="8264855" cy="3198937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4" y="832093"/>
            <a:ext cx="8263827" cy="450050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="1" i="1">
                <a:solidFill>
                  <a:schemeClr val="tx2"/>
                </a:solidFill>
              </a:defRPr>
            </a:lvl1pPr>
            <a:lvl2pPr marL="257156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255076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9144000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1010369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" y="0"/>
            <a:ext cx="6108171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6108173" y="0"/>
            <a:ext cx="3035829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507730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6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6" y="2715769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7" y="843561"/>
            <a:ext cx="5288524" cy="3691534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0884863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11" y="843559"/>
            <a:ext cx="5360535" cy="369152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7"/>
            <a:ext cx="2832311" cy="36195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60495906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3" y="1203600"/>
            <a:ext cx="2784309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="1" i="1" baseline="0">
                <a:solidFill>
                  <a:schemeClr val="tx2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4" y="1264147"/>
            <a:ext cx="5280587" cy="3269813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5625411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32" y="843558"/>
            <a:ext cx="4035431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29998461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40"/>
            <a:ext cx="41400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40"/>
            <a:ext cx="41364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lang="sv-SE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704420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6"/>
            <a:ext cx="5712632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26774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4" y="1210124"/>
            <a:ext cx="2516187" cy="332422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71996" indent="-107991">
              <a:lnSpc>
                <a:spcPct val="100000"/>
              </a:lnSpc>
              <a:buClr>
                <a:srgbClr val="3EB1C8"/>
              </a:buClr>
              <a:defRPr sz="1000"/>
            </a:lvl1pPr>
            <a:lvl2pPr marL="179987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2pPr>
            <a:lvl3pPr marL="251982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3pPr>
            <a:lvl4pPr marL="323976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4pPr>
            <a:lvl5pPr marL="395970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43124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180AF2-3273-AA47-8437-A3901D12971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16657298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t">
            <a:normAutofit/>
          </a:bodyPr>
          <a:lstStyle>
            <a:lvl1pPr algn="l">
              <a:defRPr lang="sv-SE" sz="20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43912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7" y="1175654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7" y="1762014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7" y="2680116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7" y="3598218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7" y="2093755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7" y="3019377"/>
            <a:ext cx="5389925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6" y="915568"/>
            <a:ext cx="2544127" cy="352839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4" y="3937665"/>
            <a:ext cx="5393689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1036746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0" y="3579862"/>
            <a:ext cx="9144000" cy="1563638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215995" rIns="91438" bIns="45719">
            <a:normAutofit/>
          </a:bodyPr>
          <a:lstStyle>
            <a:lvl1pPr marL="625430" indent="-17620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591647104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30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1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30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3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3" y="2715766"/>
            <a:ext cx="2784309" cy="36933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4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2649290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6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3996" rIns="179996" bIns="143996" anchor="ctr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1"/>
            <a:ext cx="2843808" cy="177966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86611898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8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300192" cy="35078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79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8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1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3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32365791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1955743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93194440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70" y="843570"/>
            <a:ext cx="4025091" cy="1781861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8" y="2690895"/>
            <a:ext cx="4025535" cy="18247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54723059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5" y="411510"/>
            <a:ext cx="2591825" cy="144016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77790316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8" y="483530"/>
            <a:ext cx="8264855" cy="3960431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800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00" dirty="0" smtClean="0"/>
            </a:lvl3pPr>
            <a:lvl4pPr>
              <a:buClr>
                <a:srgbClr val="3EB1C8"/>
              </a:buClr>
              <a:defRPr lang="en-US" sz="1100" dirty="0" smtClean="0"/>
            </a:lvl4pPr>
            <a:lvl5pPr>
              <a:buClr>
                <a:srgbClr val="3EB1C8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411842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70" y="843570"/>
            <a:ext cx="4025091" cy="1781861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8" y="2690895"/>
            <a:ext cx="4025535" cy="18247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88E884-292E-0D4C-9618-B98A4DDADFD0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46061219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52729809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5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algn="l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srgbClr val="3EB1C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7993" tIns="45719" rIns="91438" bIns="45719" anchor="ctr" anchorCtr="0"/>
          <a:lstStyle>
            <a:lvl1pPr>
              <a:buNone/>
              <a:defRPr sz="16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9" y="196081"/>
            <a:ext cx="2016621" cy="575469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22" y="4227936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algn="r">
              <a:buNone/>
              <a:defRPr sz="1200" i="1">
                <a:solidFill>
                  <a:schemeClr val="bg1"/>
                </a:solidFill>
              </a:defRPr>
            </a:lvl1pPr>
            <a:lvl2pPr>
              <a:buNone/>
              <a:defRPr sz="1200"/>
            </a:lvl2pPr>
            <a:lvl3pPr>
              <a:buNone/>
              <a:defRPr sz="1200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1"/>
            <a:ext cx="2302668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4" y="237601"/>
            <a:ext cx="1534583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</p:spTree>
    <p:extLst>
      <p:ext uri="{BB962C8B-B14F-4D97-AF65-F5344CB8AC3E}">
        <p14:creationId xmlns:p14="http://schemas.microsoft.com/office/powerpoint/2010/main" val="950718384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74645234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108173" y="0"/>
            <a:ext cx="3035829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108171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197" y="2643758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3075807"/>
            <a:ext cx="8351837" cy="1603294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48910066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531" y="1125056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779663"/>
            <a:ext cx="41400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200" dirty="0" smtClean="0"/>
            </a:lvl2pPr>
            <a:lvl3pPr>
              <a:defRPr lang="en-US" sz="12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779663"/>
            <a:ext cx="41364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4529192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6990185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164502299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tshållare för innehåll 4">
            <a:extLst>
              <a:ext uri="{FF2B5EF4-FFF2-40B4-BE49-F238E27FC236}">
                <a16:creationId xmlns:a16="http://schemas.microsoft.com/office/drawing/2014/main" id="{A9FBE2E3-19E6-2A42-974D-82D0EE070F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9513" y="195486"/>
            <a:ext cx="8784976" cy="475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665833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1A2BB41A-1586-1D40-9EDA-98ABD4A8C7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1" y="195487"/>
            <a:ext cx="8757332" cy="4752529"/>
          </a:xfrm>
          <a:prstGeom prst="rect">
            <a:avLst/>
          </a:prstGeom>
        </p:spPr>
      </p:pic>
      <p:pic>
        <p:nvPicPr>
          <p:cNvPr id="6" name="Bildobjekt 5">
            <a:extLst>
              <a:ext uri="{FF2B5EF4-FFF2-40B4-BE49-F238E27FC236}">
                <a16:creationId xmlns:a16="http://schemas.microsoft.com/office/drawing/2014/main" id="{1378DA20-6546-704F-87FB-AE48CC96E6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18214" y="4668749"/>
            <a:ext cx="1758243" cy="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289175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tshållare för innehåll 5">
            <a:extLst>
              <a:ext uri="{FF2B5EF4-FFF2-40B4-BE49-F238E27FC236}">
                <a16:creationId xmlns:a16="http://schemas.microsoft.com/office/drawing/2014/main" id="{69D8421A-4BEE-7642-8116-3DFA1AE998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9513" y="195486"/>
            <a:ext cx="8784976" cy="4752528"/>
          </a:xfrm>
          <a:prstGeom prst="rect">
            <a:avLst/>
          </a:prstGeom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01C9B23F-7386-2B41-9E1C-AFE84C2964E3}"/>
              </a:ext>
            </a:extLst>
          </p:cNvPr>
          <p:cNvSpPr txBox="1"/>
          <p:nvPr userDrawn="1"/>
        </p:nvSpPr>
        <p:spPr>
          <a:xfrm>
            <a:off x="875550" y="555527"/>
            <a:ext cx="734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800" b="1" i="0" u="none" strike="noStrike" kern="1200" cap="none" spc="18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ld" pitchFamily="2" charset="0"/>
                <a:ea typeface="+mn-ea"/>
                <a:cs typeface="Gotham Bold" pitchFamily="2" charset="0"/>
              </a:rPr>
              <a:t>AGENDA</a:t>
            </a: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CC5BB93A-15D2-7C4F-8A5A-E95D325A0458}"/>
              </a:ext>
            </a:extLst>
          </p:cNvPr>
          <p:cNvSpPr txBox="1"/>
          <p:nvPr userDrawn="1"/>
        </p:nvSpPr>
        <p:spPr>
          <a:xfrm>
            <a:off x="1223121" y="1323164"/>
            <a:ext cx="7920880" cy="2729396"/>
          </a:xfrm>
          <a:prstGeom prst="rect">
            <a:avLst/>
          </a:prstGeom>
          <a:noFill/>
        </p:spPr>
        <p:txBody>
          <a:bodyPr wrap="square" tIns="36000" rtlCol="0" anchor="t">
            <a:spAutoFit/>
          </a:bodyPr>
          <a:lstStyle/>
          <a:p>
            <a:pPr marL="342892" marR="0" lvl="0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Addnode Group</a:t>
            </a:r>
          </a:p>
          <a:p>
            <a:pPr marL="342892" marR="0" lvl="0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Q1 2019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Summary</a:t>
            </a: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Book" pitchFamily="2" charset="0"/>
              <a:ea typeface="+mn-ea"/>
              <a:cs typeface="Gotham Book" pitchFamily="2" charset="0"/>
            </a:endParaRP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Significant</a:t>
            </a: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events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Divisions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Financial</a:t>
            </a: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position</a:t>
            </a:r>
          </a:p>
          <a:p>
            <a:pPr marL="342892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Shareholders</a:t>
            </a: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and </a:t>
            </a: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share</a:t>
            </a:r>
            <a:endParaRPr kumimoji="0" lang="sv-SE" sz="2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Book" pitchFamily="2" charset="0"/>
              <a:ea typeface="+mn-ea"/>
              <a:cs typeface="Gotham Book" pitchFamily="2" charset="0"/>
            </a:endParaRPr>
          </a:p>
          <a:p>
            <a:pPr marL="342892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Trends and </a:t>
            </a: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Addnode</a:t>
            </a: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Group as investment</a:t>
            </a:r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521FA2CA-856C-8943-964B-5B3A92761D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18214" y="4668749"/>
            <a:ext cx="1758243" cy="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1343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5" y="411510"/>
            <a:ext cx="2591825" cy="144016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6D5DE2-F7EF-6443-A10F-69998947085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5541464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ymetri white: 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5606" y="483518"/>
            <a:ext cx="8363272" cy="9181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lvl1pPr algn="l">
              <a:defRPr lang="sv-SE"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6" y="1491631"/>
            <a:ext cx="8351837" cy="318746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6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4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a-DK"/>
              <a:t>Klik for at redigere i master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sv-SE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3169" y="4737084"/>
            <a:ext cx="370384" cy="273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sv-SE" sz="80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D478B7-7258-47A7-94BF-EC85A49743C6}" type="slidenum">
              <a:rPr kumimoji="0" lang="sv-SE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sv-SE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804338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5589994B-1B62-1A46-89DF-15C117CBF9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297" y="4803999"/>
            <a:ext cx="1440160" cy="110851"/>
          </a:xfrm>
          <a:prstGeom prst="rect">
            <a:avLst/>
          </a:prstGeom>
        </p:spPr>
      </p:pic>
      <p:sp>
        <p:nvSpPr>
          <p:cNvPr id="5" name="Rektangel 4">
            <a:extLst>
              <a:ext uri="{FF2B5EF4-FFF2-40B4-BE49-F238E27FC236}">
                <a16:creationId xmlns:a16="http://schemas.microsoft.com/office/drawing/2014/main" id="{BCD3DD3B-9EE6-8646-903A-F7E34EC7243A}"/>
              </a:ext>
            </a:extLst>
          </p:cNvPr>
          <p:cNvSpPr/>
          <p:nvPr userDrawn="1"/>
        </p:nvSpPr>
        <p:spPr>
          <a:xfrm>
            <a:off x="0" y="-8914"/>
            <a:ext cx="9144000" cy="132393"/>
          </a:xfrm>
          <a:prstGeom prst="rect">
            <a:avLst/>
          </a:prstGeom>
          <a:solidFill>
            <a:srgbClr val="00B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90167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8" y="483530"/>
            <a:ext cx="8264855" cy="3960431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2400" dirty="0" smtClean="0"/>
            </a:lvl1pPr>
            <a:lvl2pPr>
              <a:buClr>
                <a:srgbClr val="3EB1C8"/>
              </a:buClr>
              <a:defRPr lang="en-US" sz="2133" dirty="0" smtClean="0"/>
            </a:lvl2pPr>
            <a:lvl3pPr>
              <a:buClr>
                <a:srgbClr val="3EB1C8"/>
              </a:buClr>
              <a:defRPr lang="en-US" sz="1867" dirty="0" smtClean="0"/>
            </a:lvl3pPr>
            <a:lvl4pPr>
              <a:buClr>
                <a:srgbClr val="3EB1C8"/>
              </a:buClr>
              <a:defRPr lang="en-US" sz="1467" dirty="0" smtClean="0"/>
            </a:lvl4pPr>
            <a:lvl5pPr>
              <a:buClr>
                <a:srgbClr val="3EB1C8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0885FF-09F6-3E49-A9E1-7052076CAEE8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584510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9634AEF9-2982-104C-8A32-4F1DF89D7A11}"/>
              </a:ext>
            </a:extLst>
          </p:cNvPr>
          <p:cNvSpPr/>
          <p:nvPr userDrawn="1"/>
        </p:nvSpPr>
        <p:spPr>
          <a:xfrm>
            <a:off x="676820" y="1416719"/>
            <a:ext cx="2093631" cy="2093495"/>
          </a:xfrm>
          <a:prstGeom prst="ellipse">
            <a:avLst/>
          </a:prstGeom>
          <a:solidFill>
            <a:srgbClr val="01B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675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F1847D-6D33-C449-A74D-8F363BFE8324}"/>
              </a:ext>
            </a:extLst>
          </p:cNvPr>
          <p:cNvSpPr txBox="1"/>
          <p:nvPr userDrawn="1"/>
        </p:nvSpPr>
        <p:spPr>
          <a:xfrm>
            <a:off x="1190476" y="1551678"/>
            <a:ext cx="1066318" cy="1823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25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0F0427-1CEF-4041-A6D3-AEB9D54A7E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0689" y="1661745"/>
            <a:ext cx="5405413" cy="17658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625" b="0" i="0">
                <a:latin typeface="Gotham Book" pitchFamily="2" charset="0"/>
                <a:cs typeface="Gotham Book" pitchFamily="2" charset="0"/>
              </a:defRPr>
            </a:lvl1pPr>
            <a:lvl2pPr marL="171450" indent="0">
              <a:buNone/>
              <a:defRPr b="0" i="0">
                <a:latin typeface="Gotham Light" pitchFamily="2" charset="0"/>
                <a:cs typeface="Gotham Light" pitchFamily="2" charset="0"/>
              </a:defRPr>
            </a:lvl2pPr>
            <a:lvl3pPr marL="342900" indent="0">
              <a:buNone/>
              <a:defRPr b="0" i="0">
                <a:latin typeface="Gotham Light" pitchFamily="2" charset="0"/>
                <a:cs typeface="Gotham Light" pitchFamily="2" charset="0"/>
              </a:defRPr>
            </a:lvl3pPr>
            <a:lvl4pPr marL="514350" indent="0">
              <a:buNone/>
              <a:defRPr b="0" i="0">
                <a:latin typeface="Gotham Light" pitchFamily="2" charset="0"/>
                <a:cs typeface="Gotham Light" pitchFamily="2" charset="0"/>
              </a:defRPr>
            </a:lvl4pPr>
            <a:lvl5pPr marL="685800" indent="0">
              <a:buNone/>
              <a:defRPr b="0" i="0">
                <a:latin typeface="Gotham Light" pitchFamily="2" charset="0"/>
                <a:cs typeface="Gotham Light" pitchFamily="2" charset="0"/>
              </a:defRPr>
            </a:lvl5pPr>
          </a:lstStyle>
          <a:p>
            <a:pPr marL="0" marR="0" lvl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sv-SE"/>
              <a:t>Här kan t ex ett citat, ett budskap eller en fråga skrivas med ett frågetecken eller utropstecken till vänster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26B102-53A4-7443-8F51-373CDBC316A4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94221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8" y="1336158"/>
            <a:ext cx="8264855" cy="3198937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67" dirty="0" smtClean="0"/>
            </a:lvl4pPr>
            <a:lvl5pPr>
              <a:buClr>
                <a:schemeClr val="tx2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4" y="832093"/>
            <a:ext cx="8263827" cy="450050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133" b="1" i="1">
                <a:solidFill>
                  <a:schemeClr val="tx2"/>
                </a:solidFill>
              </a:defRPr>
            </a:lvl1pPr>
            <a:lvl2pPr marL="342874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063159-A92C-0B45-A1C4-41365363C03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751750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9634AEF9-2982-104C-8A32-4F1DF89D7A11}"/>
              </a:ext>
            </a:extLst>
          </p:cNvPr>
          <p:cNvSpPr/>
          <p:nvPr userDrawn="1"/>
        </p:nvSpPr>
        <p:spPr>
          <a:xfrm>
            <a:off x="676820" y="1416719"/>
            <a:ext cx="2093631" cy="2093495"/>
          </a:xfrm>
          <a:prstGeom prst="ellipse">
            <a:avLst/>
          </a:prstGeom>
          <a:solidFill>
            <a:srgbClr val="01B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675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F1847D-6D33-C449-A74D-8F363BFE8324}"/>
              </a:ext>
            </a:extLst>
          </p:cNvPr>
          <p:cNvSpPr txBox="1"/>
          <p:nvPr userDrawn="1"/>
        </p:nvSpPr>
        <p:spPr>
          <a:xfrm>
            <a:off x="1390851" y="1522380"/>
            <a:ext cx="665567" cy="1823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11250" b="1" i="0">
                <a:solidFill>
                  <a:schemeClr val="bg1"/>
                </a:solidFill>
                <a:latin typeface="+mj-lt"/>
                <a:cs typeface="Gotham Bold" pitchFamily="2" charset="0"/>
              </a:rPr>
              <a:t>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0F0427-1CEF-4041-A6D3-AEB9D54A7E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0689" y="1661745"/>
            <a:ext cx="5405413" cy="17658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625" b="0" i="0">
                <a:latin typeface="Gotham Book" pitchFamily="2" charset="0"/>
                <a:cs typeface="Gotham Book" pitchFamily="2" charset="0"/>
              </a:defRPr>
            </a:lvl1pPr>
            <a:lvl2pPr marL="171450" indent="0">
              <a:buNone/>
              <a:defRPr b="0" i="0">
                <a:latin typeface="Gotham Light" pitchFamily="2" charset="0"/>
                <a:cs typeface="Gotham Light" pitchFamily="2" charset="0"/>
              </a:defRPr>
            </a:lvl2pPr>
            <a:lvl3pPr marL="342900" indent="0">
              <a:buNone/>
              <a:defRPr b="0" i="0">
                <a:latin typeface="Gotham Light" pitchFamily="2" charset="0"/>
                <a:cs typeface="Gotham Light" pitchFamily="2" charset="0"/>
              </a:defRPr>
            </a:lvl3pPr>
            <a:lvl4pPr marL="514350" indent="0">
              <a:buNone/>
              <a:defRPr b="0" i="0">
                <a:latin typeface="Gotham Light" pitchFamily="2" charset="0"/>
                <a:cs typeface="Gotham Light" pitchFamily="2" charset="0"/>
              </a:defRPr>
            </a:lvl4pPr>
            <a:lvl5pPr marL="685800" indent="0">
              <a:buNone/>
              <a:defRPr b="0" i="0">
                <a:latin typeface="Gotham Light" pitchFamily="2" charset="0"/>
                <a:cs typeface="Gotham Light" pitchFamily="2" charset="0"/>
              </a:defRPr>
            </a:lvl5pPr>
          </a:lstStyle>
          <a:p>
            <a:pPr marL="0" marR="0" lvl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sv-SE"/>
              <a:t>”Här kan t ex ett citat, ett budskap eller en fråga skrivas med ett frågetecken eller utropstecken till vänster”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1A9745-4AC9-2D4E-8552-7C788B932E13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86244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2">
            <a:extLst>
              <a:ext uri="{FF2B5EF4-FFF2-40B4-BE49-F238E27FC236}">
                <a16:creationId xmlns:a16="http://schemas.microsoft.com/office/drawing/2014/main" id="{8626AC0B-1E9E-644D-B569-13A4EC5971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8292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7004" y="2372997"/>
            <a:ext cx="820891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Autofit/>
          </a:bodyPr>
          <a:lstStyle>
            <a:lvl1pPr algn="ctr">
              <a:defRPr lang="en-US" sz="4400" b="1" kern="1200" dirty="0" smtClean="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758481-A39E-9B4E-899B-075EABDD3B1D}"/>
              </a:ext>
            </a:extLst>
          </p:cNvPr>
          <p:cNvSpPr/>
          <p:nvPr userDrawn="1"/>
        </p:nvSpPr>
        <p:spPr>
          <a:xfrm>
            <a:off x="0" y="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455034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9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1219110"/>
            <a:r>
              <a:rPr lang="sv-SE" sz="1600" b="1">
                <a:solidFill>
                  <a:srgbClr val="3EB1C8"/>
                </a:solidFill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8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1219110"/>
            <a:r>
              <a:rPr lang="sv-SE" sz="1600" b="1">
                <a:solidFill>
                  <a:srgbClr val="3EB1C8"/>
                </a:solidFill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9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1219110"/>
            <a:r>
              <a:rPr lang="sv-SE" sz="1600" b="1">
                <a:solidFill>
                  <a:srgbClr val="3EB1C8"/>
                </a:solidFill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5"/>
            <a:ext cx="4032448" cy="36933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1219110"/>
            <a:r>
              <a:rPr lang="sv-SE" sz="1600" b="1">
                <a:solidFill>
                  <a:srgbClr val="3EB1C8"/>
                </a:solidFill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7993" tIns="45719" rIns="91438" bIns="45719" anchor="ctr" anchorCtr="0"/>
          <a:lstStyle>
            <a:lvl1pPr>
              <a:buNone/>
              <a:defRPr sz="2133">
                <a:solidFill>
                  <a:schemeClr val="bg1"/>
                </a:solidFill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9" y="196081"/>
            <a:ext cx="2016621" cy="575469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22" y="4227936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algn="r">
              <a:buNone/>
              <a:defRPr sz="1600" i="1">
                <a:solidFill>
                  <a:schemeClr val="bg1"/>
                </a:solidFill>
              </a:defRPr>
            </a:lvl1pPr>
            <a:lvl2pPr>
              <a:buNone/>
              <a:defRPr sz="1600"/>
            </a:lvl2pPr>
            <a:lvl3pPr>
              <a:buNone/>
              <a:defRPr sz="1600"/>
            </a:lvl3pPr>
            <a:lvl4pPr>
              <a:buNone/>
              <a:defRPr sz="1600"/>
            </a:lvl4pPr>
            <a:lvl5pPr>
              <a:buNone/>
              <a:defRPr sz="16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1"/>
            <a:ext cx="2302668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4" y="237601"/>
            <a:ext cx="1534583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86A9A8-2E91-B545-A6B7-FCF5D8D2EC3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109478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70689E-D940-FE4E-8390-9ED94CC4A0B8}"/>
              </a:ext>
            </a:extLst>
          </p:cNvPr>
          <p:cNvSpPr/>
          <p:nvPr userDrawn="1"/>
        </p:nvSpPr>
        <p:spPr>
          <a:xfrm>
            <a:off x="152400" y="15240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926247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108173" y="0"/>
            <a:ext cx="3035829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108171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197" y="2643758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24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3075807"/>
            <a:ext cx="8351837" cy="1603294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867" dirty="0" smtClean="0"/>
            </a:lvl1pPr>
            <a:lvl2pPr>
              <a:defRPr lang="en-US" sz="1867" dirty="0" smtClean="0"/>
            </a:lvl2pPr>
            <a:lvl3pPr>
              <a:defRPr lang="en-US" sz="1867" dirty="0" smtClean="0"/>
            </a:lvl3pPr>
            <a:lvl4pPr>
              <a:defRPr lang="en-US" sz="1600" dirty="0" smtClean="0"/>
            </a:lvl4pPr>
            <a:lvl5pPr>
              <a:defRPr lang="sv-SE" sz="16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8C3315-6F5A-394F-A452-01D65475DE3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807103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531" y="1125056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779663"/>
            <a:ext cx="41400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867" dirty="0" smtClean="0"/>
            </a:lvl1pPr>
            <a:lvl2pPr>
              <a:defRPr lang="en-US" sz="1600" dirty="0" smtClean="0"/>
            </a:lvl2pPr>
            <a:lvl3pPr>
              <a:defRPr lang="en-US" sz="1600" dirty="0" smtClean="0"/>
            </a:lvl3pPr>
            <a:lvl4pPr>
              <a:defRPr lang="en-US" sz="1600" dirty="0" smtClean="0"/>
            </a:lvl4pPr>
            <a:lvl5pPr>
              <a:defRPr lang="sv-SE" sz="16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779663"/>
            <a:ext cx="41364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sz="1867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364042" indent="0">
              <a:buFontTx/>
              <a:buNone/>
              <a:defRPr sz="2133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867">
                <a:solidFill>
                  <a:schemeClr val="bg2"/>
                </a:solidFill>
              </a:defRPr>
            </a:lvl2pPr>
            <a:lvl3pPr>
              <a:buFontTx/>
              <a:buNone/>
              <a:defRPr sz="1600">
                <a:solidFill>
                  <a:schemeClr val="bg2"/>
                </a:solidFill>
              </a:defRPr>
            </a:lvl3pPr>
            <a:lvl4pPr>
              <a:buFontTx/>
              <a:buNone/>
              <a:defRPr sz="1467">
                <a:solidFill>
                  <a:schemeClr val="bg2"/>
                </a:solidFill>
              </a:defRPr>
            </a:lvl4pPr>
            <a:lvl5pPr>
              <a:buFontTx/>
              <a:buNone/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CF588A-65C3-CF49-8E5B-42E6D82B0DB4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631936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17" tIns="60959" rIns="121917" bIns="6095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10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C844BC-C18B-7543-85A7-D548300CFA5D}"/>
              </a:ext>
            </a:extLst>
          </p:cNvPr>
          <p:cNvSpPr/>
          <p:nvPr userDrawn="1"/>
        </p:nvSpPr>
        <p:spPr>
          <a:xfrm>
            <a:off x="0" y="-20538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939515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7DDD4E-A661-7248-8825-A694705D7FD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232164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B513C9-AE65-F543-9DC2-AE80AC33CFC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750669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">
    <p:bg>
      <p:bgPr>
        <a:solidFill>
          <a:srgbClr val="3EB1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title" hasCustomPrompt="1"/>
          </p:nvPr>
        </p:nvSpPr>
        <p:spPr>
          <a:xfrm>
            <a:off x="413560" y="458676"/>
            <a:ext cx="5915025" cy="74562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sv-SE" sz="2700">
                <a:solidFill>
                  <a:schemeClr val="bg1"/>
                </a:solidFill>
                <a:latin typeface="Gotham Medium" panose="02000604030000020004" pitchFamily="50" charset="0"/>
              </a:rPr>
              <a:t>Klicka här för att lägga till text</a:t>
            </a:r>
          </a:p>
        </p:txBody>
      </p:sp>
      <p:grpSp>
        <p:nvGrpSpPr>
          <p:cNvPr id="6" name="Grupp 5"/>
          <p:cNvGrpSpPr/>
          <p:nvPr userDrawn="1"/>
        </p:nvGrpSpPr>
        <p:grpSpPr>
          <a:xfrm>
            <a:off x="63493" y="1996951"/>
            <a:ext cx="9025592" cy="1247891"/>
            <a:chOff x="94181" y="2662601"/>
            <a:chExt cx="12034123" cy="1663854"/>
          </a:xfrm>
        </p:grpSpPr>
        <p:pic>
          <p:nvPicPr>
            <p:cNvPr id="7" name="Bild 6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3618641" y="2662601"/>
              <a:ext cx="1535866" cy="1663854"/>
            </a:xfrm>
            <a:prstGeom prst="rect">
              <a:avLst/>
            </a:prstGeom>
          </p:spPr>
        </p:pic>
        <p:pic>
          <p:nvPicPr>
            <p:cNvPr id="8" name="Bild 7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83015" y="2662601"/>
              <a:ext cx="1535866" cy="1663854"/>
            </a:xfrm>
            <a:prstGeom prst="rect">
              <a:avLst/>
            </a:prstGeom>
          </p:spPr>
        </p:pic>
        <p:pic>
          <p:nvPicPr>
            <p:cNvPr id="9" name="Bild 8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900828" y="2662601"/>
              <a:ext cx="1535866" cy="1663854"/>
            </a:xfrm>
            <a:prstGeom prst="rect">
              <a:avLst/>
            </a:prstGeom>
          </p:spPr>
        </p:pic>
        <p:pic>
          <p:nvPicPr>
            <p:cNvPr id="10" name="Bild 9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5336454" y="2662601"/>
              <a:ext cx="1535866" cy="1663854"/>
            </a:xfrm>
            <a:prstGeom prst="rect">
              <a:avLst/>
            </a:prstGeom>
          </p:spPr>
        </p:pic>
        <p:pic>
          <p:nvPicPr>
            <p:cNvPr id="11" name="Bild 10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7054267" y="2662601"/>
              <a:ext cx="1535866" cy="1663854"/>
            </a:xfrm>
            <a:prstGeom prst="rect">
              <a:avLst/>
            </a:prstGeom>
          </p:spPr>
        </p:pic>
        <p:pic>
          <p:nvPicPr>
            <p:cNvPr id="12" name="Bild 11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8772080" y="2662601"/>
              <a:ext cx="1535866" cy="1663854"/>
            </a:xfrm>
            <a:prstGeom prst="rect">
              <a:avLst/>
            </a:prstGeom>
          </p:spPr>
        </p:pic>
        <p:pic>
          <p:nvPicPr>
            <p:cNvPr id="13" name="Bild 12"/>
            <p:cNvPicPr>
              <a:picLocks noChangeAspect="1"/>
            </p:cNvPicPr>
            <p:nvPr/>
          </p:nvPicPr>
          <p:blipFill>
            <a:blip/>
            <a:stretch>
              <a:fillRect/>
            </a:stretch>
          </p:blipFill>
          <p:spPr>
            <a:xfrm>
              <a:off x="10489893" y="2662601"/>
              <a:ext cx="1535866" cy="1663854"/>
            </a:xfrm>
            <a:prstGeom prst="rect">
              <a:avLst/>
            </a:prstGeom>
          </p:spPr>
        </p:pic>
        <p:sp>
          <p:nvSpPr>
            <p:cNvPr id="14" name="textruta 13"/>
            <p:cNvSpPr txBox="1"/>
            <p:nvPr/>
          </p:nvSpPr>
          <p:spPr>
            <a:xfrm>
              <a:off x="8669760" y="3274577"/>
              <a:ext cx="1718039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Logistik</a:t>
              </a:r>
            </a:p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lösningar</a:t>
              </a:r>
            </a:p>
          </p:txBody>
        </p:sp>
        <p:sp>
          <p:nvSpPr>
            <p:cNvPr id="15" name="textruta 14"/>
            <p:cNvSpPr txBox="1"/>
            <p:nvPr/>
          </p:nvSpPr>
          <p:spPr>
            <a:xfrm>
              <a:off x="10410267" y="3336131"/>
              <a:ext cx="1718037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900">
                  <a:solidFill>
                    <a:schemeClr val="bg1"/>
                  </a:solidFill>
                  <a:latin typeface="Gotham Book" panose="02000604040000020004" pitchFamily="50" charset="0"/>
                </a:rPr>
                <a:t>Ärendehantering för bygg och miljö</a:t>
              </a:r>
            </a:p>
          </p:txBody>
        </p:sp>
        <p:sp>
          <p:nvSpPr>
            <p:cNvPr id="16" name="textruta 15"/>
            <p:cNvSpPr txBox="1"/>
            <p:nvPr/>
          </p:nvSpPr>
          <p:spPr>
            <a:xfrm>
              <a:off x="6974640" y="3174767"/>
              <a:ext cx="172465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IT-stöd för tekniska förvaltningar</a:t>
              </a:r>
            </a:p>
          </p:txBody>
        </p:sp>
        <p:sp>
          <p:nvSpPr>
            <p:cNvPr id="17" name="textruta 16"/>
            <p:cNvSpPr txBox="1"/>
            <p:nvPr/>
          </p:nvSpPr>
          <p:spPr>
            <a:xfrm>
              <a:off x="1817240" y="3363733"/>
              <a:ext cx="1694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>
                  <a:solidFill>
                    <a:schemeClr val="bg1"/>
                  </a:solidFill>
                  <a:latin typeface="Gotham Book" panose="02000604040000020004" pitchFamily="50" charset="0"/>
                </a:rPr>
                <a:t>Geografisk IT</a:t>
              </a:r>
            </a:p>
          </p:txBody>
        </p:sp>
        <p:sp>
          <p:nvSpPr>
            <p:cNvPr id="18" name="textruta 17"/>
            <p:cNvSpPr txBox="1"/>
            <p:nvPr/>
          </p:nvSpPr>
          <p:spPr>
            <a:xfrm>
              <a:off x="3543658" y="3309015"/>
              <a:ext cx="1720149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Transport</a:t>
              </a:r>
            </a:p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planering</a:t>
              </a:r>
            </a:p>
          </p:txBody>
        </p:sp>
        <p:sp>
          <p:nvSpPr>
            <p:cNvPr id="19" name="textruta 18"/>
            <p:cNvSpPr txBox="1"/>
            <p:nvPr/>
          </p:nvSpPr>
          <p:spPr>
            <a:xfrm>
              <a:off x="5234134" y="3309015"/>
              <a:ext cx="1729160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900">
                  <a:solidFill>
                    <a:schemeClr val="bg1"/>
                  </a:solidFill>
                  <a:latin typeface="Gotham Book" panose="02000604040000020004" pitchFamily="50" charset="0"/>
                </a:rPr>
                <a:t>IT-lösningar för brandförsvaret</a:t>
              </a:r>
            </a:p>
          </p:txBody>
        </p:sp>
        <p:sp>
          <p:nvSpPr>
            <p:cNvPr id="20" name="textruta 19"/>
            <p:cNvSpPr txBox="1"/>
            <p:nvPr/>
          </p:nvSpPr>
          <p:spPr>
            <a:xfrm>
              <a:off x="94181" y="3263823"/>
              <a:ext cx="1713533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050">
                  <a:solidFill>
                    <a:schemeClr val="bg1"/>
                  </a:solidFill>
                  <a:latin typeface="Gotham Book" panose="02000604040000020004" pitchFamily="50" charset="0"/>
                </a:rPr>
                <a:t>Det digitala rummet</a:t>
              </a:r>
            </a:p>
          </p:txBody>
        </p:sp>
      </p:grpSp>
      <p:pic>
        <p:nvPicPr>
          <p:cNvPr id="21" name="Bild 20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7679213" y="4618409"/>
            <a:ext cx="1085850" cy="28575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45B70A1-CBE7-8F44-9C90-43403CAEFA7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6600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6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6" y="2715769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7" y="843561"/>
            <a:ext cx="5288524" cy="3691534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867" dirty="0" smtClean="0"/>
            </a:lvl1pPr>
            <a:lvl2pPr>
              <a:buClr>
                <a:schemeClr val="tx2"/>
              </a:buClr>
              <a:defRPr lang="en-US" sz="1600" dirty="0" smtClean="0"/>
            </a:lvl2pPr>
            <a:lvl3pPr>
              <a:buClr>
                <a:schemeClr val="tx2"/>
              </a:buClr>
              <a:defRPr lang="en-US" sz="1467" dirty="0" smtClean="0"/>
            </a:lvl3pPr>
            <a:lvl4pPr>
              <a:buClr>
                <a:schemeClr val="tx2"/>
              </a:buClr>
              <a:defRPr lang="en-US" sz="1333" dirty="0" smtClean="0"/>
            </a:lvl4pPr>
            <a:lvl5pPr>
              <a:buClr>
                <a:schemeClr val="tx2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AF80A7-31D0-CA46-B008-018571EBEEE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40800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2" y="843559"/>
            <a:ext cx="8264855" cy="3691535"/>
          </a:xfrm>
          <a:prstGeom prst="rect">
            <a:avLst/>
          </a:prstGeom>
        </p:spPr>
        <p:txBody>
          <a:bodyPr>
            <a:normAutofit/>
          </a:bodyPr>
          <a:lstStyle>
            <a:lvl1pPr marL="241294" indent="-241294"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00" dirty="0" smtClean="0"/>
            </a:lvl4pPr>
            <a:lvl5pPr>
              <a:buClr>
                <a:schemeClr val="tx2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73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1336156"/>
            <a:ext cx="8264855" cy="31989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00" dirty="0" smtClean="0"/>
            </a:lvl4pPr>
            <a:lvl5pPr>
              <a:buClr>
                <a:schemeClr val="tx2"/>
              </a:buClr>
              <a:defRPr lang="sv-SE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2" y="832091"/>
            <a:ext cx="8263827" cy="45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3" b="1" i="1">
                <a:solidFill>
                  <a:schemeClr val="tx2"/>
                </a:solidFill>
              </a:defRPr>
            </a:lvl1pPr>
            <a:lvl2pPr marL="342891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538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anchor="ctr" anchorCtr="0"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9144000" cy="2715766"/>
          </a:xfrm>
          <a:prstGeom prst="rect">
            <a:avLst/>
          </a:prstGeom>
          <a:noFill/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1" y="3219822"/>
            <a:ext cx="8256917" cy="12241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tx2"/>
              </a:buClr>
              <a:defRPr lang="en-US" sz="1867" dirty="0" smtClean="0"/>
            </a:lvl1pPr>
            <a:lvl2pPr>
              <a:buClr>
                <a:schemeClr val="tx2"/>
              </a:buClr>
              <a:defRPr lang="en-US" sz="1600" dirty="0" smtClean="0"/>
            </a:lvl2pPr>
            <a:lvl3pPr>
              <a:buClr>
                <a:schemeClr val="tx2"/>
              </a:buClr>
              <a:defRPr lang="en-US" sz="1467" dirty="0" smtClean="0"/>
            </a:lvl3pPr>
            <a:lvl4pPr>
              <a:buClr>
                <a:schemeClr val="tx2"/>
              </a:buClr>
              <a:defRPr lang="en-US" sz="1333" dirty="0" smtClean="0"/>
            </a:lvl4pPr>
            <a:lvl5pPr>
              <a:buClr>
                <a:schemeClr val="tx2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53231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anchor="ctr" anchorCtr="0"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6108171" cy="2715766"/>
          </a:xfrm>
          <a:prstGeom prst="rect">
            <a:avLst/>
          </a:prstGeom>
          <a:noFill/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1" y="3219822"/>
            <a:ext cx="8256917" cy="12241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tx2"/>
              </a:buClr>
              <a:defRPr lang="en-US" sz="1867" dirty="0" smtClean="0"/>
            </a:lvl1pPr>
            <a:lvl2pPr>
              <a:buClr>
                <a:schemeClr val="tx2"/>
              </a:buClr>
              <a:defRPr lang="en-US" sz="1600" dirty="0" smtClean="0"/>
            </a:lvl2pPr>
            <a:lvl3pPr>
              <a:buClr>
                <a:schemeClr val="tx2"/>
              </a:buClr>
              <a:defRPr lang="en-US" sz="1467" dirty="0" smtClean="0"/>
            </a:lvl3pPr>
            <a:lvl4pPr>
              <a:buClr>
                <a:schemeClr val="tx2"/>
              </a:buClr>
              <a:defRPr lang="en-US" sz="1333" dirty="0" smtClean="0"/>
            </a:lvl4pPr>
            <a:lvl5pPr>
              <a:buClr>
                <a:schemeClr val="tx2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6108171" y="0"/>
            <a:ext cx="3035829" cy="2715766"/>
          </a:xfrm>
          <a:prstGeom prst="rect">
            <a:avLst/>
          </a:prstGeom>
          <a:noFill/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1289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49" y="915567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4" y="2715766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5" y="843559"/>
            <a:ext cx="5288524" cy="369153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tx2"/>
              </a:buClr>
              <a:defRPr lang="en-US" sz="1867" dirty="0" smtClean="0"/>
            </a:lvl1pPr>
            <a:lvl2pPr>
              <a:buClr>
                <a:schemeClr val="tx2"/>
              </a:buClr>
              <a:defRPr lang="en-US" sz="1600" dirty="0" smtClean="0"/>
            </a:lvl2pPr>
            <a:lvl3pPr>
              <a:buClr>
                <a:schemeClr val="tx2"/>
              </a:buClr>
              <a:defRPr lang="en-US" sz="1467" dirty="0" smtClean="0"/>
            </a:lvl3pPr>
            <a:lvl4pPr>
              <a:buClr>
                <a:schemeClr val="tx2"/>
              </a:buClr>
              <a:defRPr lang="en-US" sz="1333" dirty="0" smtClean="0"/>
            </a:lvl4pPr>
            <a:lvl5pPr>
              <a:buClr>
                <a:schemeClr val="tx2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02849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7" y="843559"/>
            <a:ext cx="5360535" cy="3691526"/>
          </a:xfrm>
          <a:prstGeom prst="rect">
            <a:avLst/>
          </a:prstGeom>
        </p:spPr>
        <p:txBody>
          <a:bodyPr/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49" y="915566"/>
            <a:ext cx="2832311" cy="3619522"/>
          </a:xfrm>
          <a:prstGeom prst="rect">
            <a:avLst/>
          </a:prstGeom>
        </p:spPr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5633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0" y="1203598"/>
            <a:ext cx="2784309" cy="33303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4" y="832090"/>
            <a:ext cx="8270245" cy="3780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i="1" baseline="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2" y="1264145"/>
            <a:ext cx="5280587" cy="3269813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264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9" y="843558"/>
            <a:ext cx="4035431" cy="36904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27348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38"/>
            <a:ext cx="4140000" cy="326983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71446" algn="l" defTabSz="68578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71446" algn="l" defTabSz="68578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38"/>
            <a:ext cx="4136400" cy="326983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4141787" cy="3780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3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7" y="832090"/>
            <a:ext cx="4141787" cy="3780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133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0955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4"/>
            <a:ext cx="5712632" cy="33303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4" y="826774"/>
            <a:ext cx="8270245" cy="3780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3" y="1210124"/>
            <a:ext cx="2516187" cy="3324225"/>
          </a:xfrm>
          <a:prstGeom prst="rect">
            <a:avLst/>
          </a:prstGeom>
        </p:spPr>
        <p:txBody>
          <a:bodyPr>
            <a:normAutofit/>
          </a:bodyPr>
          <a:lstStyle>
            <a:lvl1pPr marL="95998" indent="-143996">
              <a:lnSpc>
                <a:spcPct val="100000"/>
              </a:lnSpc>
              <a:buClr>
                <a:srgbClr val="3EB1C8"/>
              </a:buClr>
              <a:defRPr sz="1333"/>
            </a:lvl1pPr>
            <a:lvl2pPr marL="239994" indent="-143996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2pPr>
            <a:lvl3pPr marL="335992" indent="-143996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3pPr>
            <a:lvl4pPr marL="431989" indent="-143996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4pPr>
            <a:lvl5pPr marL="527987" indent="-143996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49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11" y="843559"/>
            <a:ext cx="5360535" cy="369152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7"/>
            <a:ext cx="2832311" cy="3619522"/>
          </a:xfrm>
          <a:prstGeom prst="rect">
            <a:avLst/>
          </a:prstGeom>
        </p:spPr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B5A4BF-52C4-A743-AE3C-95766F2E27F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011741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lvl1pPr algn="l">
              <a:defRPr lang="sv-SE" sz="2667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4" y="843912"/>
            <a:ext cx="5389925" cy="3240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4" y="1175654"/>
            <a:ext cx="5389925" cy="5400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51"/>
            </a:lvl1pPr>
            <a:lvl2pPr marL="342891" indent="0">
              <a:buNone/>
              <a:defRPr/>
            </a:lvl2pPr>
            <a:lvl3pPr marL="685783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4" y="1762014"/>
            <a:ext cx="5389925" cy="3240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4" y="2680116"/>
            <a:ext cx="5389925" cy="3240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4" y="3598218"/>
            <a:ext cx="5389925" cy="3240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4" y="2093755"/>
            <a:ext cx="5389925" cy="5400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51"/>
            </a:lvl1pPr>
            <a:lvl2pPr marL="342891" indent="0">
              <a:buNone/>
              <a:defRPr/>
            </a:lvl2pPr>
            <a:lvl3pPr marL="685783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4" y="3019377"/>
            <a:ext cx="5389925" cy="54024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51"/>
            </a:lvl1pPr>
            <a:lvl2pPr marL="342891" indent="0">
              <a:buNone/>
              <a:defRPr/>
            </a:lvl2pPr>
            <a:lvl3pPr marL="685783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3" y="915566"/>
            <a:ext cx="2544127" cy="352839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0" y="3937665"/>
            <a:ext cx="5393689" cy="54024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51"/>
            </a:lvl1pPr>
            <a:lvl2pPr marL="342891" indent="0">
              <a:buNone/>
              <a:defRPr/>
            </a:lvl2pPr>
            <a:lvl3pPr marL="685783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4283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0" y="3579862"/>
            <a:ext cx="9144000" cy="1563638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216000">
            <a:normAutofit/>
          </a:bodyPr>
          <a:lstStyle>
            <a:lvl1pPr marL="833946" indent="-234945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87" indent="-241294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88647803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29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0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8000" rIns="0" bIns="36000" anchor="ctr" anchorCtr="0">
            <a:normAutofit/>
          </a:bodyPr>
          <a:lstStyle>
            <a:lvl1pPr marL="234945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87" indent="-241294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0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29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8000" rIns="0" bIns="36000" anchor="ctr" anchorCtr="0">
            <a:normAutofit/>
          </a:bodyPr>
          <a:lstStyle>
            <a:lvl1pPr marL="234945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87" indent="-241294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0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8000" rIns="0" bIns="36000" anchor="ctr" anchorCtr="0">
            <a:normAutofit/>
          </a:bodyPr>
          <a:lstStyle>
            <a:lvl1pPr marL="234945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87" indent="-241294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0" y="2715767"/>
            <a:ext cx="278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sz="2400">
              <a:solidFill>
                <a:srgbClr val="FFFFFF"/>
              </a:solidFill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0" y="2571750"/>
            <a:ext cx="2783417" cy="244827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58" indent="-247644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85" indent="-116414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1" y="2571750"/>
            <a:ext cx="2783417" cy="244827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58" indent="-247644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85" indent="-116414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2" y="2571750"/>
            <a:ext cx="2783417" cy="244827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58" indent="-247644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85" indent="-116414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55403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3" y="1779662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4000" rIns="180000" bIns="144000" anchor="ctr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0"/>
            <a:ext cx="2843808" cy="177966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8627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4" y="1779662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50785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rgbClr val="A0CD00"/>
          </a:solidFill>
          <a:ln>
            <a:noFill/>
          </a:ln>
        </p:spPr>
        <p:txBody>
          <a:bodyPr lIns="0" tIns="180000" rIns="180000" bIns="180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4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0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4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94052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6094275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rgbClr val="A0CD00"/>
          </a:solidFill>
          <a:ln>
            <a:noFill/>
          </a:ln>
        </p:spPr>
        <p:txBody>
          <a:bodyPr lIns="0" tIns="180000" rIns="180000" bIns="144000" anchor="t" anchorCtr="0">
            <a:normAutofit/>
          </a:bodyPr>
          <a:lstStyle>
            <a:lvl1pPr marL="237061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61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61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61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61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9943902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68" y="843568"/>
            <a:ext cx="4025091" cy="17818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5" y="2690894"/>
            <a:ext cx="4025535" cy="18247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708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2" y="411510"/>
            <a:ext cx="2591825" cy="1440160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73437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8"/>
            <a:ext cx="4032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>
                <a:solidFill>
                  <a:srgbClr val="3EB1C8"/>
                </a:solidFill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7"/>
            <a:ext cx="4032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>
                <a:solidFill>
                  <a:srgbClr val="3EB1C8"/>
                </a:solidFill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8"/>
            <a:ext cx="4032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>
                <a:solidFill>
                  <a:srgbClr val="3EB1C8"/>
                </a:solidFill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4"/>
            <a:ext cx="4032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>
                <a:solidFill>
                  <a:srgbClr val="3EB1C8"/>
                </a:solidFill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0" y="1059880"/>
            <a:ext cx="4224469" cy="8637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8000" anchor="ctr" anchorCtr="0"/>
          <a:lstStyle>
            <a:lvl1pPr>
              <a:buNone/>
              <a:defRPr sz="2133">
                <a:solidFill>
                  <a:schemeClr val="bg1"/>
                </a:solidFill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6" y="196081"/>
            <a:ext cx="2016621" cy="575469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4"/>
            <a:ext cx="4572000" cy="1779587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4"/>
            <a:ext cx="4572000" cy="1779587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0" y="2212008"/>
            <a:ext cx="4224469" cy="8637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0" y="1059880"/>
            <a:ext cx="4224469" cy="8637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0" y="2212008"/>
            <a:ext cx="4224469" cy="8637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67"/>
            </a:lvl1pPr>
            <a:lvl2pPr>
              <a:buNone/>
              <a:defRPr sz="1467"/>
            </a:lvl2pPr>
            <a:lvl3pPr>
              <a:buNone/>
              <a:defRPr sz="1467"/>
            </a:lvl3pPr>
            <a:lvl4pPr>
              <a:buNone/>
              <a:defRPr sz="1467"/>
            </a:lvl4pPr>
            <a:lvl5pPr>
              <a:buNone/>
              <a:defRPr sz="1467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18" y="4227934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anchor="ctr" anchorCtr="0"/>
          <a:lstStyle>
            <a:lvl1pPr algn="r">
              <a:buNone/>
              <a:defRPr sz="1600" i="1">
                <a:solidFill>
                  <a:schemeClr val="bg1"/>
                </a:solidFill>
              </a:defRPr>
            </a:lvl1pPr>
            <a:lvl2pPr>
              <a:buNone/>
              <a:defRPr sz="1600"/>
            </a:lvl2pPr>
            <a:lvl3pPr>
              <a:buNone/>
              <a:defRPr sz="1600"/>
            </a:lvl3pPr>
            <a:lvl4pPr>
              <a:buNone/>
              <a:defRPr sz="1600"/>
            </a:lvl4pPr>
            <a:lvl5pPr>
              <a:buNone/>
              <a:defRPr sz="16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0"/>
            <a:ext cx="2302668" cy="28803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1" y="237600"/>
            <a:ext cx="1534583" cy="28803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</p:spTree>
    <p:extLst>
      <p:ext uri="{BB962C8B-B14F-4D97-AF65-F5344CB8AC3E}">
        <p14:creationId xmlns:p14="http://schemas.microsoft.com/office/powerpoint/2010/main" val="4026540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3" y="1203600"/>
            <a:ext cx="2784309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000" b="1" i="1" baseline="0">
                <a:solidFill>
                  <a:schemeClr val="tx2"/>
                </a:solidFill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4" y="1264147"/>
            <a:ext cx="5280587" cy="3269813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DDE348-38CA-ED49-BA40-319617CDAB6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7600946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5" y="483528"/>
            <a:ext cx="8264855" cy="3960431"/>
          </a:xfrm>
          <a:prstGeom prst="rect">
            <a:avLst/>
          </a:prstGeom>
        </p:spPr>
        <p:txBody>
          <a:bodyPr/>
          <a:lstStyle>
            <a:lvl1pPr>
              <a:buClr>
                <a:srgbClr val="3EB1C8"/>
              </a:buClr>
              <a:defRPr lang="en-US" sz="2400" dirty="0" smtClean="0"/>
            </a:lvl1pPr>
            <a:lvl2pPr>
              <a:buClr>
                <a:srgbClr val="3EB1C8"/>
              </a:buClr>
              <a:defRPr lang="en-US" sz="2133" dirty="0" smtClean="0"/>
            </a:lvl2pPr>
            <a:lvl3pPr>
              <a:buClr>
                <a:srgbClr val="3EB1C8"/>
              </a:buClr>
              <a:defRPr lang="en-US" sz="1867" dirty="0" smtClean="0"/>
            </a:lvl3pPr>
            <a:lvl4pPr>
              <a:buClr>
                <a:srgbClr val="3EB1C8"/>
              </a:buClr>
              <a:defRPr lang="en-US" sz="1467" dirty="0" smtClean="0"/>
            </a:lvl4pPr>
            <a:lvl5pPr>
              <a:buClr>
                <a:srgbClr val="3EB1C8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5217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264859" cy="43858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l">
              <a:defRPr lang="en-US" sz="24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4791683"/>
            <a:ext cx="1296153" cy="1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02694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sv-SE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10482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549277" y="1872208"/>
            <a:ext cx="7407275" cy="134724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700">
                <a:solidFill>
                  <a:schemeClr val="bg1"/>
                </a:solidFill>
              </a:defRPr>
            </a:lvl1pPr>
            <a:lvl2pPr marL="257168" indent="0">
              <a:buNone/>
              <a:defRPr>
                <a:solidFill>
                  <a:schemeClr val="bg1"/>
                </a:solidFill>
              </a:defRPr>
            </a:lvl2pPr>
            <a:lvl3pPr marL="514337" indent="0">
              <a:buNone/>
              <a:defRPr>
                <a:solidFill>
                  <a:schemeClr val="bg1"/>
                </a:solidFill>
              </a:defRPr>
            </a:lvl3pPr>
            <a:lvl4pPr marL="771506" indent="0">
              <a:buNone/>
              <a:defRPr>
                <a:solidFill>
                  <a:schemeClr val="bg1"/>
                </a:solidFill>
              </a:defRPr>
            </a:lvl4pPr>
            <a:lvl5pPr marL="102867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731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1A2BB41A-1586-1D40-9EDA-98ABD4A8C7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95486"/>
            <a:ext cx="8757332" cy="4752529"/>
          </a:xfrm>
          <a:prstGeom prst="rect">
            <a:avLst/>
          </a:prstGeom>
        </p:spPr>
      </p:pic>
      <p:pic>
        <p:nvPicPr>
          <p:cNvPr id="6" name="Bildobjekt 5">
            <a:extLst>
              <a:ext uri="{FF2B5EF4-FFF2-40B4-BE49-F238E27FC236}">
                <a16:creationId xmlns:a16="http://schemas.microsoft.com/office/drawing/2014/main" id="{1378DA20-6546-704F-87FB-AE48CC96E6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18213" y="4668749"/>
            <a:ext cx="1758243" cy="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42024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6" y="843561"/>
            <a:ext cx="8264855" cy="369153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180962" indent="-180962"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622977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8" y="1336158"/>
            <a:ext cx="8264855" cy="3198937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600" dirty="0" smtClean="0"/>
            </a:lvl1pPr>
            <a:lvl2pPr>
              <a:buClr>
                <a:schemeClr val="tx2"/>
              </a:buClr>
              <a:defRPr lang="en-US" sz="1400" dirty="0" smtClean="0"/>
            </a:lvl2pPr>
            <a:lvl3pPr>
              <a:buClr>
                <a:schemeClr val="tx2"/>
              </a:buClr>
              <a:defRPr lang="en-US" sz="1200" dirty="0" smtClean="0"/>
            </a:lvl3pPr>
            <a:lvl4pPr>
              <a:buClr>
                <a:schemeClr val="tx2"/>
              </a:buClr>
              <a:defRPr lang="en-US" sz="1100" dirty="0" smtClean="0"/>
            </a:lvl4pPr>
            <a:lvl5pPr>
              <a:buClr>
                <a:schemeClr val="tx2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4" y="832093"/>
            <a:ext cx="8263827" cy="450050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="1" i="1">
                <a:solidFill>
                  <a:schemeClr val="tx2"/>
                </a:solidFill>
              </a:defRPr>
            </a:lvl1pPr>
            <a:lvl2pPr marL="257156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4971435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9144000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636457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31" y="2715766"/>
            <a:ext cx="8229600" cy="504056"/>
          </a:xfrm>
          <a:prstGeom prst="rect">
            <a:avLst/>
          </a:prstGeom>
        </p:spPr>
        <p:txBody>
          <a:bodyPr lIns="91438" tIns="45719" rIns="91438" bIns="45719" anchor="ctr" anchorCtr="0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" y="0"/>
            <a:ext cx="6108171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47533" y="3219822"/>
            <a:ext cx="8256917" cy="12241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/>
          <p:cNvSpPr/>
          <p:nvPr userDrawn="1"/>
        </p:nvSpPr>
        <p:spPr>
          <a:xfrm>
            <a:off x="8316418" y="4803999"/>
            <a:ext cx="384043" cy="1440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6108173" y="0"/>
            <a:ext cx="3035829" cy="2715766"/>
          </a:xfrm>
          <a:prstGeom prst="rect">
            <a:avLst/>
          </a:prstGeom>
          <a:noFill/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6241111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6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6" y="2715769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7" y="843561"/>
            <a:ext cx="5288524" cy="3691534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400" dirty="0" smtClean="0"/>
            </a:lvl1pPr>
            <a:lvl2pPr>
              <a:buClr>
                <a:schemeClr val="tx2"/>
              </a:buClr>
              <a:defRPr lang="en-US" sz="1200" dirty="0" smtClean="0"/>
            </a:lvl2pPr>
            <a:lvl3pPr>
              <a:buClr>
                <a:schemeClr val="tx2"/>
              </a:buClr>
              <a:defRPr lang="en-US" sz="1100" dirty="0" smtClean="0"/>
            </a:lvl3pPr>
            <a:lvl4pPr>
              <a:buClr>
                <a:schemeClr val="tx2"/>
              </a:buClr>
              <a:defRPr lang="en-US" sz="1000" dirty="0" smtClean="0"/>
            </a:lvl4pPr>
            <a:lvl5pPr>
              <a:buClr>
                <a:schemeClr val="tx2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77192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32" y="843558"/>
            <a:ext cx="4035431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91C935-4907-464D-B12E-7DD6567CDD55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0957329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11" y="843559"/>
            <a:ext cx="5360535" cy="369152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7"/>
            <a:ext cx="2832311" cy="36195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70280020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3" y="1203600"/>
            <a:ext cx="2784309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="1" i="1" baseline="0">
                <a:solidFill>
                  <a:schemeClr val="tx2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4" y="1264147"/>
            <a:ext cx="5280587" cy="3269813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5595411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32" y="843558"/>
            <a:ext cx="4035431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235395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40"/>
            <a:ext cx="41400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28579" algn="l" defTabSz="514313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40"/>
            <a:ext cx="41364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400"/>
            </a:lvl1pPr>
            <a:lvl2pPr>
              <a:buClr>
                <a:srgbClr val="3EB1C8"/>
              </a:buClr>
              <a:defRPr sz="1200"/>
            </a:lvl2pPr>
            <a:lvl3pPr>
              <a:buClr>
                <a:srgbClr val="3EB1C8"/>
              </a:buClr>
              <a:defRPr sz="1100"/>
            </a:lvl3pPr>
            <a:lvl4pPr>
              <a:buClr>
                <a:srgbClr val="3EB1C8"/>
              </a:buClr>
              <a:defRPr sz="1000"/>
            </a:lvl4pPr>
            <a:lvl5pPr>
              <a:buClr>
                <a:srgbClr val="3EB1C8"/>
              </a:buCl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6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lang="sv-SE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8125353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6"/>
            <a:ext cx="5712632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dirty="0" smtClean="0"/>
            </a:lvl1pPr>
            <a:lvl2pPr>
              <a:buClr>
                <a:srgbClr val="3EB1C8"/>
              </a:buClr>
              <a:defRPr lang="en-US" sz="1200" dirty="0" smtClean="0"/>
            </a:lvl2pPr>
            <a:lvl3pPr>
              <a:buClr>
                <a:srgbClr val="3EB1C8"/>
              </a:buClr>
              <a:defRPr lang="en-US" sz="1100" dirty="0" smtClean="0"/>
            </a:lvl3pPr>
            <a:lvl4pPr>
              <a:buClr>
                <a:srgbClr val="3EB1C8"/>
              </a:buClr>
              <a:defRPr lang="en-US" sz="1000" dirty="0" smtClean="0"/>
            </a:lvl4pPr>
            <a:lvl5pPr>
              <a:buClr>
                <a:srgbClr val="3EB1C8"/>
              </a:buClr>
              <a:defRPr lang="sv-SE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26774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5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4" y="1210124"/>
            <a:ext cx="2516187" cy="332422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71996" indent="-107991">
              <a:lnSpc>
                <a:spcPct val="100000"/>
              </a:lnSpc>
              <a:buClr>
                <a:srgbClr val="3EB1C8"/>
              </a:buClr>
              <a:defRPr sz="1000"/>
            </a:lvl1pPr>
            <a:lvl2pPr marL="179987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2pPr>
            <a:lvl3pPr marL="251982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900"/>
            </a:lvl3pPr>
            <a:lvl4pPr marL="323976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4pPr>
            <a:lvl5pPr marL="395970" indent="-107991">
              <a:lnSpc>
                <a:spcPct val="100000"/>
              </a:lnSpc>
              <a:spcBef>
                <a:spcPts val="200"/>
              </a:spcBef>
              <a:buClr>
                <a:srgbClr val="3EB1C8"/>
              </a:buCl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782369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t">
            <a:normAutofit/>
          </a:bodyPr>
          <a:lstStyle>
            <a:lvl1pPr algn="l">
              <a:defRPr lang="sv-SE" sz="20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43912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7" y="1175654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7" y="1762014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7" y="2680116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7" y="3598218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 baseline="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7" y="2093755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7" y="3019377"/>
            <a:ext cx="5389925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6" y="915568"/>
            <a:ext cx="2544127" cy="352839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4" y="3937665"/>
            <a:ext cx="5393689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800"/>
            </a:lvl1pPr>
            <a:lvl2pPr marL="257156" indent="0">
              <a:buNone/>
              <a:defRPr/>
            </a:lvl2pPr>
            <a:lvl3pPr marL="514313" indent="0">
              <a:buNone/>
              <a:defRPr/>
            </a:lvl3pPr>
            <a:lvl4pPr marL="771468" indent="0">
              <a:buNone/>
              <a:defRPr/>
            </a:lvl4pPr>
            <a:lvl5pPr marL="102862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489760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0" y="3579862"/>
            <a:ext cx="9144000" cy="1563638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215995" rIns="91438" bIns="45719">
            <a:normAutofit/>
          </a:bodyPr>
          <a:lstStyle>
            <a:lvl1pPr marL="625430" indent="-17620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89689353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30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1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30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3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176200" indent="0">
              <a:buNone/>
              <a:defRPr lang="en-US" sz="16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96870" indent="-180962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3" y="2715766"/>
            <a:ext cx="2784309" cy="36933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914333"/>
            <a:endParaRPr lang="sv-SE" sz="1800">
              <a:solidFill>
                <a:srgbClr val="FFFFFF"/>
              </a:solidFill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4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1600">
                <a:solidFill>
                  <a:schemeClr val="bg2"/>
                </a:solidFill>
              </a:defRPr>
            </a:lvl1pPr>
            <a:lvl2pPr marL="273032" indent="-185724">
              <a:buFont typeface="Arial" pitchFamily="34" charset="0"/>
              <a:buChar char="•"/>
              <a:defRPr sz="1400">
                <a:solidFill>
                  <a:schemeClr val="bg2"/>
                </a:solidFill>
              </a:defRPr>
            </a:lvl2pPr>
            <a:lvl3pPr marL="447642" indent="-87307"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9170794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6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3996" rIns="179996" bIns="143996" anchor="ctr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1"/>
            <a:ext cx="2843808" cy="177966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695405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8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300192" cy="35078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79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8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1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3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5012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40"/>
            <a:ext cx="41400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71438" algn="l" defTabSz="685750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71438" algn="l" defTabSz="685750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40"/>
            <a:ext cx="41364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133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lang="sv-SE" sz="2133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69147E-20E7-4A48-BACF-FF28C72820D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3860919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2417926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572000" cy="257175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57200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177787" indent="0">
              <a:buClr>
                <a:srgbClr val="FFFFFF"/>
              </a:buClr>
              <a:buFontTx/>
              <a:buNone/>
              <a:defRPr lang="en-US" sz="18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77787" indent="0">
              <a:buClr>
                <a:srgbClr val="FFFFFF"/>
              </a:buClr>
              <a:buFontTx/>
              <a:buNone/>
              <a:defRPr lang="en-US" sz="12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77787" indent="0">
              <a:buClr>
                <a:srgbClr val="FFFFFF"/>
              </a:buClr>
              <a:buFontTx/>
              <a:buNone/>
              <a:defRPr lang="en-US" sz="11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77787" indent="0">
              <a:buClr>
                <a:srgbClr val="FFFFFF"/>
              </a:buClr>
              <a:buFontTx/>
              <a:buNone/>
              <a:defRPr lang="en-US" sz="10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77787" indent="0">
              <a:buClr>
                <a:srgbClr val="FFFFFF"/>
              </a:buClr>
              <a:buFontTx/>
              <a:buNone/>
              <a:defRPr lang="sv-SE" sz="1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900"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328322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onten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75370" y="843570"/>
            <a:ext cx="4025091" cy="1781861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4674928" y="2690895"/>
            <a:ext cx="4025535" cy="182473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7283730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2968"/>
            <a:ext cx="5288528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25556"/>
            <a:ext cx="5288528" cy="3618402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08175" y="411510"/>
            <a:ext cx="2591825" cy="144016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0017640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1"/>
          </p:nvPr>
        </p:nvSpPr>
        <p:spPr>
          <a:xfrm>
            <a:off x="435608" y="483530"/>
            <a:ext cx="8264855" cy="3960431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800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00" dirty="0" smtClean="0"/>
            </a:lvl3pPr>
            <a:lvl4pPr>
              <a:buClr>
                <a:srgbClr val="3EB1C8"/>
              </a:buClr>
              <a:defRPr lang="en-US" sz="1100" dirty="0" smtClean="0"/>
            </a:lvl4pPr>
            <a:lvl5pPr>
              <a:buClr>
                <a:srgbClr val="3EB1C8"/>
              </a:buClr>
              <a:defRPr lang="sv-SE" sz="11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2045657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en-US" sz="1800" b="1" kern="12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403463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25152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914333"/>
            <a:r>
              <a:rPr lang="sv-SE" sz="1200" b="1">
                <a:solidFill>
                  <a:srgbClr val="3EB1C8"/>
                </a:solidFill>
              </a:rPr>
              <a:t>Type of Business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51520" y="200701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914333"/>
            <a:r>
              <a:rPr lang="sv-SE" sz="1200" b="1">
                <a:solidFill>
                  <a:srgbClr val="3EB1C8"/>
                </a:solidFill>
              </a:rPr>
              <a:t>Business Problem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572000" y="843559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914333"/>
            <a:r>
              <a:rPr lang="sv-SE" sz="1200" b="1">
                <a:solidFill>
                  <a:srgbClr val="3EB1C8"/>
                </a:solidFill>
              </a:rPr>
              <a:t>Solution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572000" y="1995985"/>
            <a:ext cx="4032448" cy="276997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914333"/>
            <a:r>
              <a:rPr lang="sv-SE" sz="1200" b="1">
                <a:solidFill>
                  <a:srgbClr val="3EB1C8"/>
                </a:solidFill>
              </a:rPr>
              <a:t>Benefits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96304"/>
            <a:ext cx="4668011" cy="503238"/>
          </a:xfrm>
          <a:prstGeom prst="rect">
            <a:avLst/>
          </a:prstGeom>
          <a:solidFill>
            <a:schemeClr val="tx2"/>
          </a:solidFill>
        </p:spPr>
        <p:txBody>
          <a:bodyPr lIns="287993" tIns="45719" rIns="91438" bIns="45719" anchor="ctr" anchorCtr="0"/>
          <a:lstStyle>
            <a:lvl1pPr>
              <a:buNone/>
              <a:defRPr sz="16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Write Customer Name…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5" hasCustomPrompt="1"/>
          </p:nvPr>
        </p:nvSpPr>
        <p:spPr>
          <a:xfrm>
            <a:off x="6780249" y="196081"/>
            <a:ext cx="2016621" cy="575469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None/>
              <a:defRPr/>
            </a:lvl1pPr>
          </a:lstStyle>
          <a:p>
            <a:r>
              <a:rPr lang="sv-SE"/>
              <a:t>Add Logo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4572000" y="3363916"/>
            <a:ext cx="4572000" cy="1779587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152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1" y="1059880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1" y="2212009"/>
            <a:ext cx="4224469" cy="863798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10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/>
              <a:t>Click to add text…</a:t>
            </a:r>
            <a:endParaRPr lang="sv-SE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 hasCustomPrompt="1"/>
          </p:nvPr>
        </p:nvSpPr>
        <p:spPr>
          <a:xfrm>
            <a:off x="4764622" y="4227936"/>
            <a:ext cx="4379383" cy="792088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algn="r">
              <a:buNone/>
              <a:defRPr sz="1200" i="1">
                <a:solidFill>
                  <a:schemeClr val="bg1"/>
                </a:solidFill>
              </a:defRPr>
            </a:lvl1pPr>
            <a:lvl2pPr>
              <a:buNone/>
              <a:defRPr sz="1200"/>
            </a:lvl2pPr>
            <a:lvl3pPr>
              <a:buNone/>
              <a:defRPr sz="1200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/>
            <a:r>
              <a:rPr lang="en-US"/>
              <a:t>Click to add quote OR delete this box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2" hasCustomPrompt="1"/>
          </p:nvPr>
        </p:nvSpPr>
        <p:spPr>
          <a:xfrm>
            <a:off x="2363755" y="411511"/>
            <a:ext cx="2302668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Product(s) (TVC, ENOVIA)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23" hasCustomPrompt="1"/>
          </p:nvPr>
        </p:nvSpPr>
        <p:spPr>
          <a:xfrm>
            <a:off x="3131844" y="237601"/>
            <a:ext cx="1534583" cy="28803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 algn="r">
              <a:buNone/>
              <a:defRPr sz="900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Country</a:t>
            </a:r>
          </a:p>
        </p:txBody>
      </p:sp>
    </p:spTree>
    <p:extLst>
      <p:ext uri="{BB962C8B-B14F-4D97-AF65-F5344CB8AC3E}">
        <p14:creationId xmlns:p14="http://schemas.microsoft.com/office/powerpoint/2010/main" val="203051557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6686340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108173" y="0"/>
            <a:ext cx="3035829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" y="0"/>
            <a:ext cx="6108171" cy="2499742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197" y="2643758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5" y="3075807"/>
            <a:ext cx="8351837" cy="1603294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0795092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531" y="1125056"/>
            <a:ext cx="8363272" cy="43858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vert="horz" wrap="square" lIns="91438" tIns="45719" rIns="91438" bIns="45719" rtlCol="0" anchor="t" anchorCtr="0">
            <a:normAutofit/>
          </a:bodyPr>
          <a:lstStyle>
            <a:lvl1pPr algn="l">
              <a:defRPr lang="sv-SE" sz="18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779663"/>
            <a:ext cx="41400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lang="en-US" sz="1400" dirty="0" smtClean="0"/>
            </a:lvl1pPr>
            <a:lvl2pPr>
              <a:defRPr lang="en-US" sz="1200" dirty="0" smtClean="0"/>
            </a:lvl2pPr>
            <a:lvl3pPr>
              <a:defRPr lang="en-US" sz="1200" dirty="0" smtClean="0"/>
            </a:lvl3pPr>
            <a:lvl4pPr>
              <a:defRPr lang="en-US" sz="1200" dirty="0" smtClean="0"/>
            </a:lvl4pPr>
            <a:lvl5pPr>
              <a:defRPr lang="sv-SE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779663"/>
            <a:ext cx="4136400" cy="2898322"/>
          </a:xfrm>
          <a:prstGeom prst="rect">
            <a:avLst/>
          </a:prstGeom>
          <a:solidFill>
            <a:srgbClr val="FFFFFF">
              <a:alpha val="70000"/>
            </a:srgbClr>
          </a:solidFill>
        </p:spPr>
        <p:txBody>
          <a:bodyPr lIns="91438" tIns="45719" rIns="91438" bIns="45719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" y="411164"/>
            <a:ext cx="3899925" cy="504825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lIns="91438" tIns="45719" rIns="91438" bIns="45719" anchor="ctr" anchorCtr="0"/>
          <a:lstStyle>
            <a:lvl1pPr marL="273032" indent="0">
              <a:buFontTx/>
              <a:buNone/>
              <a:defRPr sz="1600" cap="all" baseline="0">
                <a:solidFill>
                  <a:schemeClr val="bg2"/>
                </a:solidFill>
              </a:defRPr>
            </a:lvl1pPr>
            <a:lvl2pPr>
              <a:buFontTx/>
              <a:buNone/>
              <a:defRPr sz="1400">
                <a:solidFill>
                  <a:schemeClr val="bg2"/>
                </a:solidFill>
              </a:defRPr>
            </a:lvl2pPr>
            <a:lvl3pPr>
              <a:buFontTx/>
              <a:buNone/>
              <a:defRPr sz="1200">
                <a:solidFill>
                  <a:schemeClr val="bg2"/>
                </a:solidFill>
              </a:defRPr>
            </a:lvl3pPr>
            <a:lvl4pPr>
              <a:buFontTx/>
              <a:buNone/>
              <a:defRPr sz="1100">
                <a:solidFill>
                  <a:schemeClr val="bg2"/>
                </a:solidFill>
              </a:defRPr>
            </a:lvl4pPr>
            <a:lvl5pPr>
              <a:buFontTx/>
              <a:buNone/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2365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6"/>
            <a:ext cx="5712632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26774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000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4" y="1210124"/>
            <a:ext cx="2516187" cy="332422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95994" indent="-143988">
              <a:lnSpc>
                <a:spcPct val="100000"/>
              </a:lnSpc>
              <a:buClr>
                <a:srgbClr val="3EB1C8"/>
              </a:buClr>
              <a:defRPr sz="1333"/>
            </a:lvl1pPr>
            <a:lvl2pPr marL="239983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2pPr>
            <a:lvl3pPr marL="335976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3pPr>
            <a:lvl4pPr marL="431968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4pPr>
            <a:lvl5pPr marL="527960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673395-97F6-6C4F-AA2C-80602D6818D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169456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33"/>
            <a:endParaRPr lang="sv-SE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8207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tshållare för innehåll 4">
            <a:extLst>
              <a:ext uri="{FF2B5EF4-FFF2-40B4-BE49-F238E27FC236}">
                <a16:creationId xmlns:a16="http://schemas.microsoft.com/office/drawing/2014/main" id="{A9FBE2E3-19E6-2A42-974D-82D0EE070F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9513" y="195486"/>
            <a:ext cx="8784976" cy="475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7740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1A2BB41A-1586-1D40-9EDA-98ABD4A8C7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1" y="195487"/>
            <a:ext cx="8757332" cy="4752529"/>
          </a:xfrm>
          <a:prstGeom prst="rect">
            <a:avLst/>
          </a:prstGeom>
        </p:spPr>
      </p:pic>
      <p:pic>
        <p:nvPicPr>
          <p:cNvPr id="6" name="Bildobjekt 5">
            <a:extLst>
              <a:ext uri="{FF2B5EF4-FFF2-40B4-BE49-F238E27FC236}">
                <a16:creationId xmlns:a16="http://schemas.microsoft.com/office/drawing/2014/main" id="{1378DA20-6546-704F-87FB-AE48CC96E6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18214" y="4668749"/>
            <a:ext cx="1758243" cy="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1177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tshållare för innehåll 5">
            <a:extLst>
              <a:ext uri="{FF2B5EF4-FFF2-40B4-BE49-F238E27FC236}">
                <a16:creationId xmlns:a16="http://schemas.microsoft.com/office/drawing/2014/main" id="{69D8421A-4BEE-7642-8116-3DFA1AE998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9513" y="195486"/>
            <a:ext cx="8784976" cy="4752528"/>
          </a:xfrm>
          <a:prstGeom prst="rect">
            <a:avLst/>
          </a:prstGeom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01C9B23F-7386-2B41-9E1C-AFE84C2964E3}"/>
              </a:ext>
            </a:extLst>
          </p:cNvPr>
          <p:cNvSpPr txBox="1"/>
          <p:nvPr userDrawn="1"/>
        </p:nvSpPr>
        <p:spPr>
          <a:xfrm>
            <a:off x="875550" y="555527"/>
            <a:ext cx="734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800" b="1" i="0" u="none" strike="noStrike" kern="1200" cap="none" spc="18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ld" pitchFamily="2" charset="0"/>
                <a:ea typeface="+mn-ea"/>
                <a:cs typeface="Gotham Bold" pitchFamily="2" charset="0"/>
              </a:rPr>
              <a:t>AGENDA</a:t>
            </a: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CC5BB93A-15D2-7C4F-8A5A-E95D325A0458}"/>
              </a:ext>
            </a:extLst>
          </p:cNvPr>
          <p:cNvSpPr txBox="1"/>
          <p:nvPr userDrawn="1"/>
        </p:nvSpPr>
        <p:spPr>
          <a:xfrm>
            <a:off x="1223121" y="1323164"/>
            <a:ext cx="7920880" cy="2729396"/>
          </a:xfrm>
          <a:prstGeom prst="rect">
            <a:avLst/>
          </a:prstGeom>
          <a:noFill/>
        </p:spPr>
        <p:txBody>
          <a:bodyPr wrap="square" tIns="36000" rtlCol="0" anchor="t">
            <a:spAutoFit/>
          </a:bodyPr>
          <a:lstStyle/>
          <a:p>
            <a:pPr marL="342892" marR="0" lvl="0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Addnode Group</a:t>
            </a:r>
          </a:p>
          <a:p>
            <a:pPr marL="342892" marR="0" lvl="0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Q1 2019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Summary</a:t>
            </a: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Book" pitchFamily="2" charset="0"/>
              <a:ea typeface="+mn-ea"/>
              <a:cs typeface="Gotham Book" pitchFamily="2" charset="0"/>
            </a:endParaRP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Significant</a:t>
            </a: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events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Divisions</a:t>
            </a:r>
          </a:p>
          <a:p>
            <a:pPr marL="800080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18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Financial</a:t>
            </a:r>
            <a:r>
              <a:rPr kumimoji="0" lang="sv-S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position</a:t>
            </a:r>
          </a:p>
          <a:p>
            <a:pPr marL="342892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Shareholders</a:t>
            </a: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and </a:t>
            </a: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share</a:t>
            </a:r>
            <a:endParaRPr kumimoji="0" lang="sv-SE" sz="2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Book" pitchFamily="2" charset="0"/>
              <a:ea typeface="+mn-ea"/>
              <a:cs typeface="Gotham Book" pitchFamily="2" charset="0"/>
            </a:endParaRPr>
          </a:p>
          <a:p>
            <a:pPr marL="342892" marR="0" lvl="1" indent="-342892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Trends and </a:t>
            </a:r>
            <a:r>
              <a:rPr kumimoji="0" lang="sv-SE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Addnode</a:t>
            </a:r>
            <a:r>
              <a:rPr kumimoji="0" lang="sv-SE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 Book" pitchFamily="2" charset="0"/>
                <a:ea typeface="+mn-ea"/>
                <a:cs typeface="Gotham Book" pitchFamily="2" charset="0"/>
              </a:rPr>
              <a:t> Group as investment</a:t>
            </a:r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521FA2CA-856C-8943-964B-5B3A92761D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18214" y="4668749"/>
            <a:ext cx="1758243" cy="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53342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ymetri white: 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5606" y="483518"/>
            <a:ext cx="8363272" cy="9181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lvl1pPr algn="l">
              <a:defRPr lang="sv-SE"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6" y="1491631"/>
            <a:ext cx="8351837" cy="318746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6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4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a-DK"/>
              <a:t>Klik for at redigere i master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sv-SE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3169" y="4737084"/>
            <a:ext cx="370384" cy="273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sv-SE" sz="80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ctr" defTabSz="685800"/>
            <a:fld id="{AED478B7-7258-47A7-94BF-EC85A49743C6}" type="slidenum">
              <a:rPr lang="sv-SE" smtClean="0">
                <a:solidFill>
                  <a:srgbClr val="FFFFFF"/>
                </a:solidFill>
              </a:rPr>
              <a:pPr algn="ctr" defTabSz="685800"/>
              <a:t>‹#›</a:t>
            </a:fld>
            <a:endParaRPr lang="sv-SE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93452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5589994B-1B62-1A46-89DF-15C117CBF9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297" y="4803999"/>
            <a:ext cx="1440160" cy="110851"/>
          </a:xfrm>
          <a:prstGeom prst="rect">
            <a:avLst/>
          </a:prstGeom>
        </p:spPr>
      </p:pic>
      <p:sp>
        <p:nvSpPr>
          <p:cNvPr id="5" name="Rektangel 4">
            <a:extLst>
              <a:ext uri="{FF2B5EF4-FFF2-40B4-BE49-F238E27FC236}">
                <a16:creationId xmlns:a16="http://schemas.microsoft.com/office/drawing/2014/main" id="{BCD3DD3B-9EE6-8646-903A-F7E34EC7243A}"/>
              </a:ext>
            </a:extLst>
          </p:cNvPr>
          <p:cNvSpPr/>
          <p:nvPr userDrawn="1"/>
        </p:nvSpPr>
        <p:spPr>
          <a:xfrm>
            <a:off x="0" y="-8914"/>
            <a:ext cx="9144000" cy="132393"/>
          </a:xfrm>
          <a:prstGeom prst="rect">
            <a:avLst/>
          </a:prstGeom>
          <a:solidFill>
            <a:srgbClr val="00B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429385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443546" y="843561"/>
            <a:ext cx="8264855" cy="369153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241283" indent="-241283"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67" dirty="0" smtClean="0"/>
            </a:lvl4pPr>
            <a:lvl5pPr>
              <a:buClr>
                <a:schemeClr val="tx2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9250905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08" y="1336158"/>
            <a:ext cx="8264855" cy="3198937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2133" dirty="0" smtClean="0"/>
            </a:lvl1pPr>
            <a:lvl2pPr>
              <a:buClr>
                <a:schemeClr val="tx2"/>
              </a:buClr>
              <a:defRPr lang="en-US" sz="1867" dirty="0" smtClean="0"/>
            </a:lvl2pPr>
            <a:lvl3pPr>
              <a:buClr>
                <a:schemeClr val="tx2"/>
              </a:buClr>
              <a:defRPr lang="en-US" sz="1600" dirty="0" smtClean="0"/>
            </a:lvl3pPr>
            <a:lvl4pPr>
              <a:buClr>
                <a:schemeClr val="tx2"/>
              </a:buClr>
              <a:defRPr lang="en-US" sz="1467" dirty="0" smtClean="0"/>
            </a:lvl4pPr>
            <a:lvl5pPr>
              <a:buClr>
                <a:schemeClr val="tx2"/>
              </a:buClr>
              <a:defRPr lang="sv-SE" sz="1467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36634" y="832093"/>
            <a:ext cx="8263827" cy="450050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133" b="1" i="1">
                <a:solidFill>
                  <a:schemeClr val="tx2"/>
                </a:solidFill>
              </a:defRPr>
            </a:lvl1pPr>
            <a:lvl2pPr marL="342874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063159-A92C-0B45-A1C4-41365363C03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276054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6"/>
            <a:ext cx="2832311" cy="1782207"/>
          </a:xfrm>
          <a:prstGeom prst="rect">
            <a:avLst/>
          </a:prstGeom>
        </p:spPr>
      </p:sp>
      <p:sp>
        <p:nvSpPr>
          <p:cNvPr id="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68146" y="2715769"/>
            <a:ext cx="2832315" cy="1818211"/>
          </a:xfrm>
          <a:prstGeom prst="rect">
            <a:avLst/>
          </a:prstGeom>
        </p:spPr>
      </p:sp>
      <p:sp>
        <p:nvSpPr>
          <p:cNvPr id="8" name="Content Placeholder 3"/>
          <p:cNvSpPr>
            <a:spLocks noGrp="1"/>
          </p:cNvSpPr>
          <p:nvPr>
            <p:ph sz="quarter" idx="17"/>
          </p:nvPr>
        </p:nvSpPr>
        <p:spPr>
          <a:xfrm>
            <a:off x="435607" y="843561"/>
            <a:ext cx="5288524" cy="3691534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chemeClr val="tx2"/>
              </a:buClr>
              <a:defRPr lang="en-US" sz="1867" dirty="0" smtClean="0"/>
            </a:lvl1pPr>
            <a:lvl2pPr>
              <a:buClr>
                <a:schemeClr val="tx2"/>
              </a:buClr>
              <a:defRPr lang="en-US" sz="1600" dirty="0" smtClean="0"/>
            </a:lvl2pPr>
            <a:lvl3pPr>
              <a:buClr>
                <a:schemeClr val="tx2"/>
              </a:buClr>
              <a:defRPr lang="en-US" sz="1467" dirty="0" smtClean="0"/>
            </a:lvl3pPr>
            <a:lvl4pPr>
              <a:buClr>
                <a:schemeClr val="tx2"/>
              </a:buClr>
              <a:defRPr lang="en-US" sz="1333" dirty="0" smtClean="0"/>
            </a:lvl4pPr>
            <a:lvl5pPr>
              <a:buClr>
                <a:schemeClr val="tx2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AF80A7-31D0-CA46-B008-018571EBEEE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439726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35611" y="843559"/>
            <a:ext cx="5360535" cy="369152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68152" y="915567"/>
            <a:ext cx="2832311" cy="3619522"/>
          </a:xfrm>
          <a:prstGeom prst="rect">
            <a:avLst/>
          </a:prstGeom>
        </p:spPr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B5A4BF-52C4-A743-AE3C-95766F2E27F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4177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t">
            <a:normAutofit/>
          </a:bodyPr>
          <a:lstStyle>
            <a:lvl1pPr algn="l">
              <a:defRPr lang="sv-SE" sz="2667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43912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7" y="1175654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7" y="1762014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7" y="2680116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7" y="3598218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7" y="2093755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7" y="3019377"/>
            <a:ext cx="5389925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6" y="915568"/>
            <a:ext cx="2544127" cy="352839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4" y="3937665"/>
            <a:ext cx="5393689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CCCC19-B60E-A747-87AC-4EA7ADACCB8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9466742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916153" y="1203600"/>
            <a:ext cx="2784309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32090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000" b="1" i="1" baseline="0">
                <a:solidFill>
                  <a:schemeClr val="tx2"/>
                </a:solidFill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39554" y="1264147"/>
            <a:ext cx="5280587" cy="3269813"/>
          </a:xfrm>
          <a:prstGeom prst="rect">
            <a:avLst/>
          </a:prstGeom>
        </p:spPr>
        <p:txBody>
          <a:bodyPr lIns="91438" tIns="45719" rIns="91438" bIns="45719"/>
          <a:lstStyle/>
          <a:p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DDE348-38CA-ED49-BA40-319617CDAB6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165134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32" y="843558"/>
            <a:ext cx="4035431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buClr>
                <a:srgbClr val="3EB1C8"/>
              </a:buClr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buClr>
                <a:srgbClr val="3EB1C8"/>
              </a:buClr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843558"/>
            <a:ext cx="4136400" cy="369041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91C935-4907-464D-B12E-7DD6567CDD55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93316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 columns)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0" y="339502"/>
            <a:ext cx="8363272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5028" y="1264140"/>
            <a:ext cx="41400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Clr>
                <a:srgbClr val="3EB1C8"/>
              </a:buClr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Clr>
                <a:srgbClr val="3EB1C8"/>
              </a:buClr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-171438" algn="l" defTabSz="685750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en-US" sz="13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-171438" algn="l" defTabSz="685750" rtl="0" eaLnBrk="1" latinLnBrk="0" hangingPunct="1">
              <a:spcBef>
                <a:spcPct val="20000"/>
              </a:spcBef>
              <a:buClr>
                <a:srgbClr val="3EB1C8"/>
              </a:buClr>
              <a:buFont typeface="Arial" pitchFamily="34" charset="0"/>
              <a:defRPr lang="sv-SE" sz="13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435600" y="1264140"/>
            <a:ext cx="4136400" cy="326983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sz="1867"/>
            </a:lvl1pPr>
            <a:lvl2pPr>
              <a:buClr>
                <a:srgbClr val="3EB1C8"/>
              </a:buClr>
              <a:defRPr sz="1600"/>
            </a:lvl2pPr>
            <a:lvl3pPr>
              <a:buClr>
                <a:srgbClr val="3EB1C8"/>
              </a:buClr>
              <a:defRPr sz="1467"/>
            </a:lvl3pPr>
            <a:lvl4pPr>
              <a:buClr>
                <a:srgbClr val="3EB1C8"/>
              </a:buClr>
              <a:defRPr sz="1333"/>
            </a:lvl4pPr>
            <a:lvl5pPr>
              <a:buClr>
                <a:srgbClr val="3EB1C8"/>
              </a:buClr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133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659618" y="832090"/>
            <a:ext cx="4141787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lang="sv-SE" sz="2133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69147E-20E7-4A48-BACF-FF28C72820D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545529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 list with subtitle bullet list o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ctr" anchorCtr="0">
            <a:normAutofit/>
          </a:bodyPr>
          <a:lstStyle>
            <a:lvl1pPr algn="l">
              <a:defRPr lang="sv-SE" sz="2400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2987828" y="1208916"/>
            <a:ext cx="5712632" cy="333037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>
              <a:buClr>
                <a:srgbClr val="3EB1C8"/>
              </a:buClr>
              <a:defRPr lang="en-US" sz="1867" dirty="0" smtClean="0"/>
            </a:lvl1pPr>
            <a:lvl2pPr>
              <a:buClr>
                <a:srgbClr val="3EB1C8"/>
              </a:buClr>
              <a:defRPr lang="en-US" sz="1600" dirty="0" smtClean="0"/>
            </a:lvl2pPr>
            <a:lvl3pPr>
              <a:buClr>
                <a:srgbClr val="3EB1C8"/>
              </a:buClr>
              <a:defRPr lang="en-US" sz="1467" dirty="0" smtClean="0"/>
            </a:lvl3pPr>
            <a:lvl4pPr>
              <a:buClr>
                <a:srgbClr val="3EB1C8"/>
              </a:buClr>
              <a:defRPr lang="en-US" sz="1333" dirty="0" smtClean="0"/>
            </a:lvl4pPr>
            <a:lvl5pPr>
              <a:buClr>
                <a:srgbClr val="3EB1C8"/>
              </a:buClr>
              <a:defRPr lang="sv-SE" sz="1333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26774"/>
            <a:ext cx="8270245" cy="37804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2000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30214" y="1210124"/>
            <a:ext cx="2516187" cy="3324225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95994" indent="-143988">
              <a:lnSpc>
                <a:spcPct val="100000"/>
              </a:lnSpc>
              <a:buClr>
                <a:srgbClr val="3EB1C8"/>
              </a:buClr>
              <a:defRPr sz="1333"/>
            </a:lvl1pPr>
            <a:lvl2pPr marL="239983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2pPr>
            <a:lvl3pPr marL="335976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200"/>
            </a:lvl3pPr>
            <a:lvl4pPr marL="431968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4pPr>
            <a:lvl5pPr marL="527960" indent="-143988">
              <a:lnSpc>
                <a:spcPct val="100000"/>
              </a:lnSpc>
              <a:spcBef>
                <a:spcPts val="267"/>
              </a:spcBef>
              <a:buClr>
                <a:srgbClr val="3EB1C8"/>
              </a:buClr>
              <a:defRPr sz="10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673395-97F6-6C4F-AA2C-80602D6818D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891517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602" y="339502"/>
            <a:ext cx="8264859" cy="438582"/>
          </a:xfrm>
          <a:prstGeom prst="rect">
            <a:avLst/>
          </a:prstGeom>
        </p:spPr>
        <p:txBody>
          <a:bodyPr vert="horz" wrap="square" lIns="91438" tIns="45719" rIns="91438" bIns="45719" rtlCol="0" anchor="t">
            <a:normAutofit/>
          </a:bodyPr>
          <a:lstStyle>
            <a:lvl1pPr algn="l">
              <a:defRPr lang="sv-SE" sz="2667" b="1">
                <a:latin typeface="Arial" pitchFamily="34" charset="0"/>
                <a:cs typeface="Arial" pitchFamily="34" charset="0"/>
              </a:defRPr>
            </a:lvl1pPr>
          </a:lstStyle>
          <a:p>
            <a:pPr lvl="0" algn="l">
              <a:lnSpc>
                <a:spcPct val="90000"/>
              </a:lnSpc>
            </a:pPr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0217" y="843912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30217" y="1175654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7" y="1762014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7" y="2680116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7" y="3598218"/>
            <a:ext cx="5389925" cy="324036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None/>
              <a:defRPr sz="1467" baseline="0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sv-SE" err="1"/>
              <a:t>Click</a:t>
            </a:r>
            <a:r>
              <a:rPr lang="sv-SE"/>
              <a:t> to </a:t>
            </a:r>
            <a:r>
              <a:rPr lang="sv-SE" err="1"/>
              <a:t>add</a:t>
            </a:r>
            <a:r>
              <a:rPr lang="sv-SE"/>
              <a:t> </a:t>
            </a:r>
            <a:r>
              <a:rPr lang="sv-SE" err="1"/>
              <a:t>subtitle</a:t>
            </a:r>
            <a:endParaRPr lang="sv-SE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23"/>
          </p:nvPr>
        </p:nvSpPr>
        <p:spPr>
          <a:xfrm>
            <a:off x="430217" y="2093755"/>
            <a:ext cx="5389925" cy="540060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24"/>
          </p:nvPr>
        </p:nvSpPr>
        <p:spPr>
          <a:xfrm>
            <a:off x="430217" y="3019377"/>
            <a:ext cx="5389925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56336" y="915568"/>
            <a:ext cx="2544127" cy="352839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27"/>
          </p:nvPr>
        </p:nvSpPr>
        <p:spPr>
          <a:xfrm>
            <a:off x="426454" y="3937665"/>
            <a:ext cx="5393689" cy="540246"/>
          </a:xfrm>
          <a:prstGeom prst="rect">
            <a:avLst/>
          </a:prstGeom>
        </p:spPr>
        <p:txBody>
          <a:bodyPr lIns="91438" tIns="45719" rIns="91438" bIns="45719">
            <a:normAutofit/>
          </a:bodyPr>
          <a:lstStyle>
            <a:lvl1pPr marL="0" indent="0">
              <a:buNone/>
              <a:defRPr sz="1067"/>
            </a:lvl1pPr>
            <a:lvl2pPr marL="342874" indent="0">
              <a:buNone/>
              <a:defRPr/>
            </a:lvl2pPr>
            <a:lvl3pPr marL="685750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CCCC19-B60E-A747-87AC-4EA7ADACCB8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71456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65823" y="18"/>
            <a:ext cx="4581296" cy="5143500"/>
          </a:xfrm>
          <a:prstGeom prst="rect">
            <a:avLst/>
          </a:prstGeom>
          <a:solidFill>
            <a:schemeClr val="bg1"/>
          </a:solidFill>
        </p:spPr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3342D5-2F0C-F44B-B6F5-983C48BD27C9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64964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Titl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35830" y="0"/>
            <a:ext cx="2976331" cy="2499742"/>
          </a:xfrm>
          <a:prstGeom prst="rect">
            <a:avLst/>
          </a:prstGeom>
        </p:spPr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035829" cy="2499742"/>
          </a:xfrm>
          <a:prstGeom prst="rect">
            <a:avLst/>
          </a:prstGeom>
        </p:spPr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1" y="1851670"/>
            <a:ext cx="3035829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12160" y="0"/>
            <a:ext cx="3131840" cy="2499742"/>
          </a:xfrm>
          <a:prstGeom prst="rect">
            <a:avLst/>
          </a:prstGeom>
        </p:spPr>
      </p:sp>
      <p:sp>
        <p:nvSpPr>
          <p:cNvPr id="8" name="Rectangle 7"/>
          <p:cNvSpPr/>
          <p:nvPr userDrawn="1"/>
        </p:nvSpPr>
        <p:spPr>
          <a:xfrm>
            <a:off x="1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marL="0" marR="0" lvl="0" indent="0" algn="ctr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3035830" y="1851670"/>
            <a:ext cx="2976331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035833" y="2499742"/>
            <a:ext cx="3035829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marL="0" marR="0" lvl="0" indent="0" algn="ctr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6012160" y="1851670"/>
            <a:ext cx="3131840" cy="648072"/>
          </a:xfrm>
          <a:prstGeom prst="rect">
            <a:avLst/>
          </a:prstGeom>
          <a:solidFill>
            <a:srgbClr val="3EB1C8">
              <a:alpha val="78000"/>
            </a:srgbClr>
          </a:solidFill>
        </p:spPr>
        <p:txBody>
          <a:bodyPr lIns="0" tIns="107997" rIns="0" bIns="35999" anchor="ctr" anchorCtr="0">
            <a:normAutofit/>
          </a:bodyPr>
          <a:lstStyle>
            <a:lvl1pPr marL="234933" indent="0">
              <a:buNone/>
              <a:defRPr lang="en-US" sz="2133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95827" indent="-241283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sv-SE"/>
              <a:t>Click to edit Master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6012160" y="2499742"/>
            <a:ext cx="3131840" cy="264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marL="0" marR="0" lvl="0" indent="0" algn="ctr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5513" y="2715767"/>
            <a:ext cx="2784309" cy="492440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marL="0" marR="0" lvl="0" indent="0" algn="l" defTabSz="1219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155514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3"/>
          </p:nvPr>
        </p:nvSpPr>
        <p:spPr>
          <a:xfrm>
            <a:off x="313184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6108175" y="2571751"/>
            <a:ext cx="2783417" cy="2448272"/>
          </a:xfrm>
          <a:prstGeom prst="rect">
            <a:avLst/>
          </a:prstGeom>
        </p:spPr>
        <p:txBody>
          <a:bodyPr lIns="91438" tIns="45719" rIns="91438" bIns="45719"/>
          <a:lstStyle>
            <a:lvl1pPr marL="0" indent="0">
              <a:buFontTx/>
              <a:buNone/>
              <a:defRPr sz="2133">
                <a:solidFill>
                  <a:schemeClr val="bg2"/>
                </a:solidFill>
              </a:defRPr>
            </a:lvl1pPr>
            <a:lvl2pPr marL="364042" indent="-247632">
              <a:buFont typeface="Arial" pitchFamily="34" charset="0"/>
              <a:buChar char="•"/>
              <a:defRPr sz="1867">
                <a:solidFill>
                  <a:schemeClr val="bg2"/>
                </a:solidFill>
              </a:defRPr>
            </a:lvl2pPr>
            <a:lvl3pPr marL="596856" indent="-116409">
              <a:defRPr sz="1600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12BCB3-CC71-4548-A4C9-8927511924EB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095595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1 text pu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6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43996" rIns="179996" bIns="143996" anchor="ctr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300192" y="1"/>
            <a:ext cx="2843808" cy="1779662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5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00192" y="3435846"/>
            <a:ext cx="2843808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0" y="3435846"/>
            <a:ext cx="3131840" cy="17076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300192" cy="3435846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206FAE-835C-5640-ACC7-9D9EC37ACA0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623642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and 5 text pus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00198" y="1779663"/>
            <a:ext cx="2843807" cy="165618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300192" cy="3507854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0" y="3435846"/>
            <a:ext cx="3131840" cy="17076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179996" rIns="179996" bIns="179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3131840" y="3435846"/>
            <a:ext cx="3168352" cy="17076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300198" y="3435846"/>
            <a:ext cx="2843807" cy="1707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6300193" y="1"/>
            <a:ext cx="2843808" cy="1779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143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18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1F3634-4F93-C14C-8727-DC81FFA422C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339149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2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00" y="0"/>
            <a:ext cx="4572000" cy="25717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0" y="2571750"/>
            <a:ext cx="4572000" cy="25717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0" tIns="179996" rIns="179996" bIns="143996" anchor="t" anchorCtr="0">
            <a:normAutofit/>
          </a:bodyPr>
          <a:lstStyle>
            <a:lvl1pPr marL="237049" indent="0">
              <a:buClr>
                <a:srgbClr val="FFFFFF"/>
              </a:buClr>
              <a:buFontTx/>
              <a:buNone/>
              <a:defRPr lang="en-US" sz="2400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37049" indent="0">
              <a:buClr>
                <a:srgbClr val="FFFFFF"/>
              </a:buClr>
              <a:buFontTx/>
              <a:buNone/>
              <a:defRPr lang="en-US" sz="16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37049" indent="0">
              <a:buClr>
                <a:srgbClr val="FFFFFF"/>
              </a:buClr>
              <a:buFontTx/>
              <a:buNone/>
              <a:defRPr lang="en-US" sz="1467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37049" indent="0">
              <a:buClr>
                <a:srgbClr val="FFFFFF"/>
              </a:buClr>
              <a:buFontTx/>
              <a:buNone/>
              <a:defRPr lang="en-US" sz="1333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37049" indent="0">
              <a:buClr>
                <a:srgbClr val="FFFFFF"/>
              </a:buClr>
              <a:buFontTx/>
              <a:buNone/>
              <a:defRPr lang="sv-SE" sz="1333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572000" y="2571750"/>
            <a:ext cx="4572000" cy="2571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200"/>
            </a:lvl1pPr>
          </a:lstStyle>
          <a:p>
            <a:endParaRPr lang="sv-S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213F30-2E3F-A04D-A8B9-5DA1C8BC4577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270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9266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50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5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53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23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8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5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72.xml"/><Relationship Id="rId26" Type="http://schemas.openxmlformats.org/officeDocument/2006/relationships/slideLayout" Target="../slideLayouts/slideLayout80.xml"/><Relationship Id="rId3" Type="http://schemas.openxmlformats.org/officeDocument/2006/relationships/slideLayout" Target="../slideLayouts/slideLayout57.xml"/><Relationship Id="rId21" Type="http://schemas.openxmlformats.org/officeDocument/2006/relationships/slideLayout" Target="../slideLayouts/slideLayout75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5" Type="http://schemas.openxmlformats.org/officeDocument/2006/relationships/slideLayout" Target="../slideLayouts/slideLayout79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20" Type="http://schemas.openxmlformats.org/officeDocument/2006/relationships/slideLayout" Target="../slideLayouts/slideLayout74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24" Type="http://schemas.openxmlformats.org/officeDocument/2006/relationships/slideLayout" Target="../slideLayouts/slideLayout78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23" Type="http://schemas.openxmlformats.org/officeDocument/2006/relationships/slideLayout" Target="../slideLayouts/slideLayout77.xml"/><Relationship Id="rId28" Type="http://schemas.openxmlformats.org/officeDocument/2006/relationships/image" Target="../media/image5.png"/><Relationship Id="rId10" Type="http://schemas.openxmlformats.org/officeDocument/2006/relationships/slideLayout" Target="../slideLayouts/slideLayout64.xml"/><Relationship Id="rId19" Type="http://schemas.openxmlformats.org/officeDocument/2006/relationships/slideLayout" Target="../slideLayouts/slideLayout73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Relationship Id="rId22" Type="http://schemas.openxmlformats.org/officeDocument/2006/relationships/slideLayout" Target="../slideLayouts/slideLayout76.xml"/><Relationship Id="rId27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3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8.xml"/><Relationship Id="rId18" Type="http://schemas.openxmlformats.org/officeDocument/2006/relationships/slideLayout" Target="../slideLayouts/slideLayout103.xml"/><Relationship Id="rId26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88.xml"/><Relationship Id="rId21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7.xml"/><Relationship Id="rId17" Type="http://schemas.openxmlformats.org/officeDocument/2006/relationships/slideLayout" Target="../slideLayouts/slideLayout102.xml"/><Relationship Id="rId25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87.xml"/><Relationship Id="rId16" Type="http://schemas.openxmlformats.org/officeDocument/2006/relationships/slideLayout" Target="../slideLayouts/slideLayout101.xml"/><Relationship Id="rId20" Type="http://schemas.openxmlformats.org/officeDocument/2006/relationships/slideLayout" Target="../slideLayouts/slideLayout105.xml"/><Relationship Id="rId29" Type="http://schemas.openxmlformats.org/officeDocument/2006/relationships/theme" Target="../theme/theme5.xml"/><Relationship Id="rId1" Type="http://schemas.openxmlformats.org/officeDocument/2006/relationships/slideLayout" Target="../slideLayouts/slideLayout86.xml"/><Relationship Id="rId6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6.xml"/><Relationship Id="rId24" Type="http://schemas.openxmlformats.org/officeDocument/2006/relationships/slideLayout" Target="../slideLayouts/slideLayout109.xml"/><Relationship Id="rId5" Type="http://schemas.openxmlformats.org/officeDocument/2006/relationships/slideLayout" Target="../slideLayouts/slideLayout90.xml"/><Relationship Id="rId15" Type="http://schemas.openxmlformats.org/officeDocument/2006/relationships/slideLayout" Target="../slideLayouts/slideLayout100.xml"/><Relationship Id="rId23" Type="http://schemas.openxmlformats.org/officeDocument/2006/relationships/slideLayout" Target="../slideLayouts/slideLayout108.xml"/><Relationship Id="rId28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9.xml"/><Relationship Id="rId22" Type="http://schemas.openxmlformats.org/officeDocument/2006/relationships/slideLayout" Target="../slideLayouts/slideLayout107.xml"/><Relationship Id="rId27" Type="http://schemas.openxmlformats.org/officeDocument/2006/relationships/slideLayout" Target="../slideLayouts/slideLayout11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1.xml"/><Relationship Id="rId13" Type="http://schemas.openxmlformats.org/officeDocument/2006/relationships/slideLayout" Target="../slideLayouts/slideLayout126.xml"/><Relationship Id="rId18" Type="http://schemas.openxmlformats.org/officeDocument/2006/relationships/slideLayout" Target="../slideLayouts/slideLayout131.xml"/><Relationship Id="rId26" Type="http://schemas.openxmlformats.org/officeDocument/2006/relationships/slideLayout" Target="../slideLayouts/slideLayout139.xml"/><Relationship Id="rId3" Type="http://schemas.openxmlformats.org/officeDocument/2006/relationships/slideLayout" Target="../slideLayouts/slideLayout116.xml"/><Relationship Id="rId21" Type="http://schemas.openxmlformats.org/officeDocument/2006/relationships/slideLayout" Target="../slideLayouts/slideLayout134.xml"/><Relationship Id="rId7" Type="http://schemas.openxmlformats.org/officeDocument/2006/relationships/slideLayout" Target="../slideLayouts/slideLayout120.xml"/><Relationship Id="rId12" Type="http://schemas.openxmlformats.org/officeDocument/2006/relationships/slideLayout" Target="../slideLayouts/slideLayout125.xml"/><Relationship Id="rId17" Type="http://schemas.openxmlformats.org/officeDocument/2006/relationships/slideLayout" Target="../slideLayouts/slideLayout130.xml"/><Relationship Id="rId25" Type="http://schemas.openxmlformats.org/officeDocument/2006/relationships/slideLayout" Target="../slideLayouts/slideLayout138.xml"/><Relationship Id="rId2" Type="http://schemas.openxmlformats.org/officeDocument/2006/relationships/slideLayout" Target="../slideLayouts/slideLayout115.xml"/><Relationship Id="rId16" Type="http://schemas.openxmlformats.org/officeDocument/2006/relationships/slideLayout" Target="../slideLayouts/slideLayout129.xml"/><Relationship Id="rId20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124.xml"/><Relationship Id="rId24" Type="http://schemas.openxmlformats.org/officeDocument/2006/relationships/slideLayout" Target="../slideLayouts/slideLayout137.xml"/><Relationship Id="rId5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28.xml"/><Relationship Id="rId23" Type="http://schemas.openxmlformats.org/officeDocument/2006/relationships/slideLayout" Target="../slideLayouts/slideLayout136.xml"/><Relationship Id="rId28" Type="http://schemas.openxmlformats.org/officeDocument/2006/relationships/image" Target="../media/image5.png"/><Relationship Id="rId10" Type="http://schemas.openxmlformats.org/officeDocument/2006/relationships/slideLayout" Target="../slideLayouts/slideLayout123.xml"/><Relationship Id="rId19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Relationship Id="rId14" Type="http://schemas.openxmlformats.org/officeDocument/2006/relationships/slideLayout" Target="../slideLayouts/slideLayout127.xml"/><Relationship Id="rId22" Type="http://schemas.openxmlformats.org/officeDocument/2006/relationships/slideLayout" Target="../slideLayouts/slideLayout135.xml"/><Relationship Id="rId27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7.xml"/><Relationship Id="rId13" Type="http://schemas.openxmlformats.org/officeDocument/2006/relationships/slideLayout" Target="../slideLayouts/slideLayout152.xml"/><Relationship Id="rId18" Type="http://schemas.openxmlformats.org/officeDocument/2006/relationships/slideLayout" Target="../slideLayouts/slideLayout157.xml"/><Relationship Id="rId26" Type="http://schemas.openxmlformats.org/officeDocument/2006/relationships/slideLayout" Target="../slideLayouts/slideLayout165.xml"/><Relationship Id="rId3" Type="http://schemas.openxmlformats.org/officeDocument/2006/relationships/slideLayout" Target="../slideLayouts/slideLayout142.xml"/><Relationship Id="rId21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46.xml"/><Relationship Id="rId12" Type="http://schemas.openxmlformats.org/officeDocument/2006/relationships/slideLayout" Target="../slideLayouts/slideLayout151.xml"/><Relationship Id="rId17" Type="http://schemas.openxmlformats.org/officeDocument/2006/relationships/slideLayout" Target="../slideLayouts/slideLayout156.xml"/><Relationship Id="rId25" Type="http://schemas.openxmlformats.org/officeDocument/2006/relationships/slideLayout" Target="../slideLayouts/slideLayout164.xml"/><Relationship Id="rId2" Type="http://schemas.openxmlformats.org/officeDocument/2006/relationships/slideLayout" Target="../slideLayouts/slideLayout141.xml"/><Relationship Id="rId16" Type="http://schemas.openxmlformats.org/officeDocument/2006/relationships/slideLayout" Target="../slideLayouts/slideLayout155.xml"/><Relationship Id="rId20" Type="http://schemas.openxmlformats.org/officeDocument/2006/relationships/slideLayout" Target="../slideLayouts/slideLayout159.xml"/><Relationship Id="rId29" Type="http://schemas.openxmlformats.org/officeDocument/2006/relationships/image" Target="../media/image5.png"/><Relationship Id="rId1" Type="http://schemas.openxmlformats.org/officeDocument/2006/relationships/slideLayout" Target="../slideLayouts/slideLayout140.xml"/><Relationship Id="rId6" Type="http://schemas.openxmlformats.org/officeDocument/2006/relationships/slideLayout" Target="../slideLayouts/slideLayout145.xml"/><Relationship Id="rId11" Type="http://schemas.openxmlformats.org/officeDocument/2006/relationships/slideLayout" Target="../slideLayouts/slideLayout150.xml"/><Relationship Id="rId2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44.xml"/><Relationship Id="rId15" Type="http://schemas.openxmlformats.org/officeDocument/2006/relationships/slideLayout" Target="../slideLayouts/slideLayout154.xml"/><Relationship Id="rId23" Type="http://schemas.openxmlformats.org/officeDocument/2006/relationships/slideLayout" Target="../slideLayouts/slideLayout162.xml"/><Relationship Id="rId28" Type="http://schemas.openxmlformats.org/officeDocument/2006/relationships/theme" Target="../theme/theme7.xml"/><Relationship Id="rId10" Type="http://schemas.openxmlformats.org/officeDocument/2006/relationships/slideLayout" Target="../slideLayouts/slideLayout149.xml"/><Relationship Id="rId19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43.xml"/><Relationship Id="rId9" Type="http://schemas.openxmlformats.org/officeDocument/2006/relationships/slideLayout" Target="../slideLayouts/slideLayout148.xml"/><Relationship Id="rId14" Type="http://schemas.openxmlformats.org/officeDocument/2006/relationships/slideLayout" Target="../slideLayouts/slideLayout153.xml"/><Relationship Id="rId22" Type="http://schemas.openxmlformats.org/officeDocument/2006/relationships/slideLayout" Target="../slideLayouts/slideLayout161.xml"/><Relationship Id="rId27" Type="http://schemas.openxmlformats.org/officeDocument/2006/relationships/slideLayout" Target="../slideLayouts/slideLayout166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9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theme" Target="../theme/theme8.xml"/><Relationship Id="rId5" Type="http://schemas.openxmlformats.org/officeDocument/2006/relationships/slideLayout" Target="../slideLayouts/slideLayout171.xml"/><Relationship Id="rId4" Type="http://schemas.openxmlformats.org/officeDocument/2006/relationships/slideLayout" Target="../slideLayouts/slideLayout1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300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  <p:sldLayoutId id="2147483784" r:id="rId18"/>
    <p:sldLayoutId id="2147483952" r:id="rId19"/>
    <p:sldLayoutId id="2147483953" r:id="rId20"/>
    <p:sldLayoutId id="2147483785" r:id="rId21"/>
    <p:sldLayoutId id="2147483787" r:id="rId22"/>
    <p:sldLayoutId id="2147483788" r:id="rId23"/>
    <p:sldLayoutId id="2147483789" r:id="rId24"/>
    <p:sldLayoutId id="2147483790" r:id="rId25"/>
    <p:sldLayoutId id="2147483791" r:id="rId26"/>
    <p:sldLayoutId id="2147483793" r:id="rId27"/>
    <p:sldLayoutId id="2147483916" r:id="rId28"/>
    <p:sldLayoutId id="2147483921" r:id="rId29"/>
  </p:sldLayoutIdLst>
  <p:txStyles>
    <p:titleStyle>
      <a:lvl1pPr algn="ctr" defTabSz="685750" rtl="0" eaLnBrk="1" latinLnBrk="0" hangingPunct="1">
        <a:spcBef>
          <a:spcPct val="0"/>
        </a:spcBef>
        <a:buNone/>
        <a:defRPr sz="33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56" indent="-257156" algn="l" defTabSz="68575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71" indent="-214297" algn="l" defTabSz="685750" rtl="0" eaLnBrk="1" latinLnBrk="0" hangingPunct="1">
        <a:spcBef>
          <a:spcPct val="20000"/>
        </a:spcBef>
        <a:buFont typeface="Arial" pitchFamily="34" charset="0"/>
        <a:buChar char="–"/>
        <a:defRPr sz="2133" kern="1200">
          <a:solidFill>
            <a:schemeClr val="tx1"/>
          </a:solidFill>
          <a:latin typeface="+mn-lt"/>
          <a:ea typeface="+mn-ea"/>
          <a:cs typeface="+mn-cs"/>
        </a:defRPr>
      </a:lvl2pPr>
      <a:lvl3pPr marL="857187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200061" indent="-171438" algn="l" defTabSz="685750" rtl="0" eaLnBrk="1" latinLnBrk="0" hangingPunct="1">
        <a:spcBef>
          <a:spcPct val="20000"/>
        </a:spcBef>
        <a:buFont typeface="Arial" pitchFamily="34" charset="0"/>
        <a:buChar char="–"/>
        <a:defRPr sz="1467" kern="1200">
          <a:solidFill>
            <a:schemeClr val="tx1"/>
          </a:solidFill>
          <a:latin typeface="+mn-lt"/>
          <a:ea typeface="+mn-ea"/>
          <a:cs typeface="+mn-cs"/>
        </a:defRPr>
      </a:lvl4pPr>
      <a:lvl5pPr marL="1542935" indent="-171438" algn="l" defTabSz="685750" rtl="0" eaLnBrk="1" latinLnBrk="0" hangingPunct="1">
        <a:spcBef>
          <a:spcPct val="20000"/>
        </a:spcBef>
        <a:buFont typeface="Arial" pitchFamily="34" charset="0"/>
        <a:buChar char="»"/>
        <a:defRPr sz="1467" kern="1200">
          <a:solidFill>
            <a:schemeClr val="tx1"/>
          </a:solidFill>
          <a:latin typeface="+mn-lt"/>
          <a:ea typeface="+mn-ea"/>
          <a:cs typeface="+mn-cs"/>
        </a:defRPr>
      </a:lvl5pPr>
      <a:lvl6pPr marL="1885810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23528" y="4765167"/>
            <a:ext cx="332142" cy="235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52094F2-5C8E-481B-9938-63E31B4E8513}" type="slidenum">
              <a:rPr lang="sv-SE" sz="933" smtClean="0">
                <a:solidFill>
                  <a:srgbClr val="3EB1C8"/>
                </a:solidFill>
              </a:rPr>
              <a:pPr algn="ctr"/>
              <a:t>‹#›</a:t>
            </a:fld>
            <a:endParaRPr lang="sv-SE" sz="1067">
              <a:solidFill>
                <a:srgbClr val="3EB1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929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  <p:sldLayoutId id="2147483966" r:id="rId12"/>
    <p:sldLayoutId id="2147483967" r:id="rId13"/>
    <p:sldLayoutId id="2147483968" r:id="rId14"/>
    <p:sldLayoutId id="2147483969" r:id="rId15"/>
    <p:sldLayoutId id="2147483970" r:id="rId16"/>
    <p:sldLayoutId id="2147483971" r:id="rId17"/>
    <p:sldLayoutId id="2147483972" r:id="rId18"/>
    <p:sldLayoutId id="2147483973" r:id="rId19"/>
    <p:sldLayoutId id="2147483974" r:id="rId20"/>
    <p:sldLayoutId id="2147483975" r:id="rId21"/>
    <p:sldLayoutId id="2147483976" r:id="rId22"/>
    <p:sldLayoutId id="2147483977" r:id="rId23"/>
    <p:sldLayoutId id="2147483978" r:id="rId24"/>
    <p:sldLayoutId id="2147483979" r:id="rId25"/>
  </p:sldLayoutIdLst>
  <p:txStyles>
    <p:titleStyle>
      <a:lvl1pPr algn="ctr" defTabSz="685783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685783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9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1" indent="-171446" algn="l" defTabSz="685783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4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8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9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058" y="4734182"/>
            <a:ext cx="1508571" cy="8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95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1" r:id="rId1"/>
    <p:sldLayoutId id="2147483982" r:id="rId2"/>
    <p:sldLayoutId id="2147483983" r:id="rId3"/>
    <p:sldLayoutId id="2147483984" r:id="rId4"/>
    <p:sldLayoutId id="2147483985" r:id="rId5"/>
    <p:sldLayoutId id="2147483986" r:id="rId6"/>
    <p:sldLayoutId id="2147483987" r:id="rId7"/>
    <p:sldLayoutId id="2147483988" r:id="rId8"/>
    <p:sldLayoutId id="2147483989" r:id="rId9"/>
    <p:sldLayoutId id="2147483990" r:id="rId10"/>
    <p:sldLayoutId id="2147483991" r:id="rId11"/>
    <p:sldLayoutId id="2147483992" r:id="rId12"/>
    <p:sldLayoutId id="2147483993" r:id="rId13"/>
    <p:sldLayoutId id="2147483994" r:id="rId14"/>
    <p:sldLayoutId id="2147483995" r:id="rId15"/>
    <p:sldLayoutId id="2147483996" r:id="rId16"/>
    <p:sldLayoutId id="2147483997" r:id="rId17"/>
    <p:sldLayoutId id="2147483998" r:id="rId18"/>
    <p:sldLayoutId id="2147483999" r:id="rId19"/>
    <p:sldLayoutId id="2147484000" r:id="rId20"/>
    <p:sldLayoutId id="2147484001" r:id="rId21"/>
    <p:sldLayoutId id="2147484002" r:id="rId22"/>
    <p:sldLayoutId id="2147484003" r:id="rId23"/>
    <p:sldLayoutId id="2147484004" r:id="rId24"/>
    <p:sldLayoutId id="2147484005" r:id="rId25"/>
    <p:sldLayoutId id="2147484006" r:id="rId26"/>
  </p:sldLayoutIdLst>
  <p:txStyles>
    <p:titleStyle>
      <a:lvl1pPr algn="ctr" defTabSz="514313" rtl="0" eaLnBrk="1" latinLnBrk="0" hangingPunct="1">
        <a:spcBef>
          <a:spcPct val="0"/>
        </a:spcBef>
        <a:buNone/>
        <a:defRPr sz="2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67" indent="-192867" algn="l" defTabSz="51431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878" indent="-160723" algn="l" defTabSz="514313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90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46" indent="-128579" algn="l" defTabSz="514313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57201" indent="-128579" algn="l" defTabSz="514313" rtl="0" eaLnBrk="1" latinLnBrk="0" hangingPunct="1">
        <a:spcBef>
          <a:spcPct val="20000"/>
        </a:spcBef>
        <a:buFont typeface="Arial" pitchFamily="34" charset="0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14358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671512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928669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185826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5715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13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771468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624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285779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542935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80009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24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1234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</p:sldLayoutIdLst>
  <p:hf hdr="0" ftr="0" dt="0"/>
  <p:txStyles>
    <p:titleStyle>
      <a:lvl1pPr algn="ctr" defTabSz="685766" rtl="0" eaLnBrk="1" latinLnBrk="0" hangingPunct="1">
        <a:spcBef>
          <a:spcPct val="0"/>
        </a:spcBef>
        <a:buNone/>
        <a:defRPr lang="sv-SE" sz="3000" b="1" kern="1200">
          <a:solidFill>
            <a:srgbClr val="4199A1"/>
          </a:solidFill>
          <a:latin typeface="+mj-lt"/>
          <a:ea typeface="+mj-ea"/>
          <a:cs typeface="+mj-cs"/>
        </a:defRPr>
      </a:lvl1pPr>
    </p:titleStyle>
    <p:bodyStyle>
      <a:lvl1pPr marL="257162" indent="-257162" algn="l" defTabSz="68576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85" indent="-214303" algn="l" defTabSz="685766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07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91" indent="-171442" algn="l" defTabSz="685766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7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83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8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3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51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  <p:sldLayoutId id="2147484068" r:id="rId2"/>
    <p:sldLayoutId id="2147484069" r:id="rId3"/>
    <p:sldLayoutId id="2147484070" r:id="rId4"/>
    <p:sldLayoutId id="2147484071" r:id="rId5"/>
    <p:sldLayoutId id="2147484072" r:id="rId6"/>
    <p:sldLayoutId id="2147484073" r:id="rId7"/>
    <p:sldLayoutId id="2147484074" r:id="rId8"/>
    <p:sldLayoutId id="2147484075" r:id="rId9"/>
    <p:sldLayoutId id="2147484076" r:id="rId10"/>
    <p:sldLayoutId id="2147484077" r:id="rId11"/>
    <p:sldLayoutId id="2147484078" r:id="rId12"/>
    <p:sldLayoutId id="2147484079" r:id="rId13"/>
    <p:sldLayoutId id="2147484080" r:id="rId14"/>
    <p:sldLayoutId id="2147484081" r:id="rId15"/>
    <p:sldLayoutId id="2147484082" r:id="rId16"/>
    <p:sldLayoutId id="2147484083" r:id="rId17"/>
    <p:sldLayoutId id="2147484084" r:id="rId18"/>
    <p:sldLayoutId id="2147484085" r:id="rId19"/>
    <p:sldLayoutId id="2147484086" r:id="rId20"/>
    <p:sldLayoutId id="2147484087" r:id="rId21"/>
    <p:sldLayoutId id="2147484088" r:id="rId22"/>
    <p:sldLayoutId id="2147484089" r:id="rId23"/>
    <p:sldLayoutId id="2147484090" r:id="rId24"/>
    <p:sldLayoutId id="2147484091" r:id="rId25"/>
    <p:sldLayoutId id="2147484092" r:id="rId26"/>
    <p:sldLayoutId id="2147484094" r:id="rId27"/>
    <p:sldLayoutId id="2147484095" r:id="rId28"/>
  </p:sldLayoutIdLst>
  <p:txStyles>
    <p:titleStyle>
      <a:lvl1pPr algn="ctr" defTabSz="685750" rtl="0" eaLnBrk="1" latinLnBrk="0" hangingPunct="1">
        <a:spcBef>
          <a:spcPct val="0"/>
        </a:spcBef>
        <a:buNone/>
        <a:defRPr sz="33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56" indent="-257156" algn="l" defTabSz="68575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71" indent="-214297" algn="l" defTabSz="685750" rtl="0" eaLnBrk="1" latinLnBrk="0" hangingPunct="1">
        <a:spcBef>
          <a:spcPct val="20000"/>
        </a:spcBef>
        <a:buFont typeface="Arial" pitchFamily="34" charset="0"/>
        <a:buChar char="–"/>
        <a:defRPr sz="2133" kern="1200">
          <a:solidFill>
            <a:schemeClr val="tx1"/>
          </a:solidFill>
          <a:latin typeface="+mn-lt"/>
          <a:ea typeface="+mn-ea"/>
          <a:cs typeface="+mn-cs"/>
        </a:defRPr>
      </a:lvl2pPr>
      <a:lvl3pPr marL="857187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200061" indent="-171438" algn="l" defTabSz="685750" rtl="0" eaLnBrk="1" latinLnBrk="0" hangingPunct="1">
        <a:spcBef>
          <a:spcPct val="20000"/>
        </a:spcBef>
        <a:buFont typeface="Arial" pitchFamily="34" charset="0"/>
        <a:buChar char="–"/>
        <a:defRPr sz="1467" kern="1200">
          <a:solidFill>
            <a:schemeClr val="tx1"/>
          </a:solidFill>
          <a:latin typeface="+mn-lt"/>
          <a:ea typeface="+mn-ea"/>
          <a:cs typeface="+mn-cs"/>
        </a:defRPr>
      </a:lvl4pPr>
      <a:lvl5pPr marL="1542935" indent="-171438" algn="l" defTabSz="685750" rtl="0" eaLnBrk="1" latinLnBrk="0" hangingPunct="1">
        <a:spcBef>
          <a:spcPct val="20000"/>
        </a:spcBef>
        <a:buFont typeface="Arial" pitchFamily="34" charset="0"/>
        <a:buChar char="»"/>
        <a:defRPr sz="1467" kern="1200">
          <a:solidFill>
            <a:schemeClr val="tx1"/>
          </a:solidFill>
          <a:latin typeface="+mn-lt"/>
          <a:ea typeface="+mn-ea"/>
          <a:cs typeface="+mn-cs"/>
        </a:defRPr>
      </a:lvl5pPr>
      <a:lvl6pPr marL="1885810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spcBef>
          <a:spcPct val="20000"/>
        </a:spcBef>
        <a:buFont typeface="Arial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4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058" y="4734182"/>
            <a:ext cx="1508571" cy="8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001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5" r:id="rId1"/>
    <p:sldLayoutId id="2147484126" r:id="rId2"/>
    <p:sldLayoutId id="2147484127" r:id="rId3"/>
    <p:sldLayoutId id="2147484128" r:id="rId4"/>
    <p:sldLayoutId id="2147484129" r:id="rId5"/>
    <p:sldLayoutId id="2147484130" r:id="rId6"/>
    <p:sldLayoutId id="2147484131" r:id="rId7"/>
    <p:sldLayoutId id="2147484132" r:id="rId8"/>
    <p:sldLayoutId id="2147484133" r:id="rId9"/>
    <p:sldLayoutId id="2147484134" r:id="rId10"/>
    <p:sldLayoutId id="2147484135" r:id="rId11"/>
    <p:sldLayoutId id="2147484136" r:id="rId12"/>
    <p:sldLayoutId id="2147484137" r:id="rId13"/>
    <p:sldLayoutId id="2147484138" r:id="rId14"/>
    <p:sldLayoutId id="2147484139" r:id="rId15"/>
    <p:sldLayoutId id="2147484140" r:id="rId16"/>
    <p:sldLayoutId id="2147484141" r:id="rId17"/>
    <p:sldLayoutId id="2147484142" r:id="rId18"/>
    <p:sldLayoutId id="2147484143" r:id="rId19"/>
    <p:sldLayoutId id="2147484144" r:id="rId20"/>
    <p:sldLayoutId id="2147484145" r:id="rId21"/>
    <p:sldLayoutId id="2147484146" r:id="rId22"/>
    <p:sldLayoutId id="2147484147" r:id="rId23"/>
    <p:sldLayoutId id="2147484148" r:id="rId24"/>
    <p:sldLayoutId id="2147484149" r:id="rId25"/>
    <p:sldLayoutId id="2147484150" r:id="rId26"/>
  </p:sldLayoutIdLst>
  <p:txStyles>
    <p:titleStyle>
      <a:lvl1pPr algn="ctr" defTabSz="514313" rtl="0" eaLnBrk="1" latinLnBrk="0" hangingPunct="1">
        <a:spcBef>
          <a:spcPct val="0"/>
        </a:spcBef>
        <a:buNone/>
        <a:defRPr sz="2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67" indent="-192867" algn="l" defTabSz="51431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878" indent="-160723" algn="l" defTabSz="514313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90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46" indent="-128579" algn="l" defTabSz="514313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57201" indent="-128579" algn="l" defTabSz="514313" rtl="0" eaLnBrk="1" latinLnBrk="0" hangingPunct="1">
        <a:spcBef>
          <a:spcPct val="20000"/>
        </a:spcBef>
        <a:buFont typeface="Arial" pitchFamily="34" charset="0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14358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671512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928669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185826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5715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13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771468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624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285779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542935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80009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24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058" y="4734182"/>
            <a:ext cx="1508571" cy="8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603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2" r:id="rId1"/>
    <p:sldLayoutId id="2147484153" r:id="rId2"/>
    <p:sldLayoutId id="2147484154" r:id="rId3"/>
    <p:sldLayoutId id="2147484155" r:id="rId4"/>
    <p:sldLayoutId id="2147484156" r:id="rId5"/>
    <p:sldLayoutId id="2147484157" r:id="rId6"/>
    <p:sldLayoutId id="2147484158" r:id="rId7"/>
    <p:sldLayoutId id="2147484159" r:id="rId8"/>
    <p:sldLayoutId id="2147484160" r:id="rId9"/>
    <p:sldLayoutId id="2147484161" r:id="rId10"/>
    <p:sldLayoutId id="2147484162" r:id="rId11"/>
    <p:sldLayoutId id="2147484163" r:id="rId12"/>
    <p:sldLayoutId id="2147484164" r:id="rId13"/>
    <p:sldLayoutId id="2147484165" r:id="rId14"/>
    <p:sldLayoutId id="2147484166" r:id="rId15"/>
    <p:sldLayoutId id="2147484167" r:id="rId16"/>
    <p:sldLayoutId id="2147484168" r:id="rId17"/>
    <p:sldLayoutId id="2147484169" r:id="rId18"/>
    <p:sldLayoutId id="2147484170" r:id="rId19"/>
    <p:sldLayoutId id="2147484171" r:id="rId20"/>
    <p:sldLayoutId id="2147484172" r:id="rId21"/>
    <p:sldLayoutId id="2147484173" r:id="rId22"/>
    <p:sldLayoutId id="2147484174" r:id="rId23"/>
    <p:sldLayoutId id="2147484175" r:id="rId24"/>
    <p:sldLayoutId id="2147484176" r:id="rId25"/>
    <p:sldLayoutId id="2147484177" r:id="rId26"/>
    <p:sldLayoutId id="2147484178" r:id="rId27"/>
  </p:sldLayoutIdLst>
  <p:txStyles>
    <p:titleStyle>
      <a:lvl1pPr algn="ctr" defTabSz="514313" rtl="0" eaLnBrk="1" latinLnBrk="0" hangingPunct="1">
        <a:spcBef>
          <a:spcPct val="0"/>
        </a:spcBef>
        <a:buNone/>
        <a:defRPr sz="2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67" indent="-192867" algn="l" defTabSz="51431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878" indent="-160723" algn="l" defTabSz="514313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90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46" indent="-128579" algn="l" defTabSz="514313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57201" indent="-128579" algn="l" defTabSz="514313" rtl="0" eaLnBrk="1" latinLnBrk="0" hangingPunct="1">
        <a:spcBef>
          <a:spcPct val="20000"/>
        </a:spcBef>
        <a:buFont typeface="Arial" pitchFamily="34" charset="0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14358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671512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928669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185826" indent="-128579" algn="l" defTabSz="514313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5715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13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771468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624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285779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542935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800090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246" algn="l" defTabSz="514313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0946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0" r:id="rId1"/>
    <p:sldLayoutId id="2147484181" r:id="rId2"/>
    <p:sldLayoutId id="2147484182" r:id="rId3"/>
    <p:sldLayoutId id="2147484183" r:id="rId4"/>
    <p:sldLayoutId id="2147484184" r:id="rId5"/>
  </p:sldLayoutIdLst>
  <p:hf hdr="0" ftr="0" dt="0"/>
  <p:txStyles>
    <p:titleStyle>
      <a:lvl1pPr algn="ctr" defTabSz="685766" rtl="0" eaLnBrk="1" latinLnBrk="0" hangingPunct="1">
        <a:spcBef>
          <a:spcPct val="0"/>
        </a:spcBef>
        <a:buNone/>
        <a:defRPr lang="sv-SE" sz="3000" b="1" kern="1200">
          <a:solidFill>
            <a:srgbClr val="4199A1"/>
          </a:solidFill>
          <a:latin typeface="+mj-lt"/>
          <a:ea typeface="+mj-ea"/>
          <a:cs typeface="+mj-cs"/>
        </a:defRPr>
      </a:lvl1pPr>
    </p:titleStyle>
    <p:bodyStyle>
      <a:lvl1pPr marL="257162" indent="-257162" algn="l" defTabSz="68576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85" indent="-214303" algn="l" defTabSz="685766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07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91" indent="-171442" algn="l" defTabSz="685766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7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83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8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3" algn="l" defTabSz="685766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2 STABLE</a:t>
            </a:r>
            <a:endParaRPr kumimoji="0" lang="sv-SE" sz="2800" b="0" i="0" u="none" strike="noStrike" kern="1200" cap="none" spc="0" normalizeH="0" baseline="0" noProof="0" dirty="0">
              <a:ln>
                <a:noFill/>
              </a:ln>
              <a:solidFill>
                <a:srgbClr val="82B842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894148" y="1940143"/>
            <a:ext cx="5649653" cy="21295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800" dirty="0" err="1">
                <a:latin typeface="+mj-lt"/>
              </a:rPr>
              <a:t>Joackim</a:t>
            </a:r>
            <a:r>
              <a:rPr lang="sv-SE" sz="1800" dirty="0">
                <a:latin typeface="+mj-lt"/>
              </a:rPr>
              <a:t> </a:t>
            </a:r>
            <a:r>
              <a:rPr lang="sv-SE" sz="1800" dirty="0" err="1">
                <a:latin typeface="+mj-lt"/>
              </a:rPr>
              <a:t>Pennerup</a:t>
            </a:r>
            <a:r>
              <a:rPr lang="sv-SE" sz="1800" dirty="0">
                <a:latin typeface="+mj-lt"/>
              </a:rPr>
              <a:t>, Ida </a:t>
            </a:r>
            <a:r>
              <a:rPr lang="sv-SE" sz="1800" dirty="0" err="1">
                <a:latin typeface="+mj-lt"/>
              </a:rPr>
              <a:t>Infront</a:t>
            </a:r>
            <a:r>
              <a:rPr lang="sv-SE" sz="1800" dirty="0">
                <a:latin typeface="+mj-lt"/>
              </a:rPr>
              <a:t> AB (</a:t>
            </a:r>
            <a:r>
              <a:rPr lang="sv-SE" sz="1800" dirty="0" err="1">
                <a:latin typeface="+mj-lt"/>
              </a:rPr>
              <a:t>Teamleader</a:t>
            </a:r>
            <a:r>
              <a:rPr lang="sv-SE" sz="1800" dirty="0">
                <a:latin typeface="+mj-lt"/>
              </a:rPr>
              <a:t>)</a:t>
            </a:r>
          </a:p>
          <a:p>
            <a:pPr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800" dirty="0">
                <a:latin typeface="+mj-lt"/>
              </a:rPr>
              <a:t>Rune Lien, </a:t>
            </a:r>
            <a:r>
              <a:rPr lang="sv-SE" sz="1800" dirty="0" err="1">
                <a:latin typeface="+mj-lt"/>
              </a:rPr>
              <a:t>Symetri</a:t>
            </a:r>
            <a:r>
              <a:rPr lang="sv-SE" sz="1800" dirty="0">
                <a:latin typeface="+mj-lt"/>
              </a:rPr>
              <a:t> </a:t>
            </a:r>
            <a:r>
              <a:rPr lang="sv-SE" sz="1800" dirty="0" err="1">
                <a:latin typeface="+mj-lt"/>
              </a:rPr>
              <a:t>Europe</a:t>
            </a:r>
            <a:endParaRPr lang="sv-SE" sz="1800" dirty="0">
              <a:latin typeface="+mj-lt"/>
            </a:endParaRPr>
          </a:p>
          <a:p>
            <a:pPr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800" dirty="0" err="1">
                <a:latin typeface="+mj-lt"/>
              </a:rPr>
              <a:t>Aigeth</a:t>
            </a:r>
            <a:r>
              <a:rPr lang="sv-SE" sz="1800" dirty="0">
                <a:latin typeface="+mj-lt"/>
              </a:rPr>
              <a:t> </a:t>
            </a:r>
            <a:r>
              <a:rPr lang="sv-SE" sz="1800" dirty="0" err="1">
                <a:latin typeface="+mj-lt"/>
              </a:rPr>
              <a:t>Magendran</a:t>
            </a:r>
            <a:r>
              <a:rPr lang="sv-SE" sz="1800" dirty="0">
                <a:latin typeface="+mj-lt"/>
              </a:rPr>
              <a:t>, </a:t>
            </a:r>
            <a:r>
              <a:rPr lang="sv-SE" sz="1800" dirty="0" err="1">
                <a:latin typeface="+mj-lt"/>
              </a:rPr>
              <a:t>Canella</a:t>
            </a:r>
            <a:r>
              <a:rPr lang="sv-SE" sz="1800" dirty="0">
                <a:latin typeface="+mj-lt"/>
              </a:rPr>
              <a:t> IT Products</a:t>
            </a:r>
          </a:p>
          <a:p>
            <a:pPr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800" dirty="0">
                <a:latin typeface="+mj-lt"/>
              </a:rPr>
              <a:t>Krister Wicksell, Sokigo AB</a:t>
            </a:r>
          </a:p>
          <a:p>
            <a:pPr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800" dirty="0">
                <a:latin typeface="+mj-lt"/>
              </a:rPr>
              <a:t>Amir </a:t>
            </a:r>
            <a:r>
              <a:rPr lang="sv-SE" sz="1800" dirty="0" err="1">
                <a:latin typeface="+mj-lt"/>
              </a:rPr>
              <a:t>Sada</a:t>
            </a:r>
            <a:r>
              <a:rPr lang="sv-SE" sz="1800" dirty="0">
                <a:latin typeface="+mj-lt"/>
              </a:rPr>
              <a:t>, S-Group Solutions</a:t>
            </a:r>
          </a:p>
          <a:p>
            <a:pPr>
              <a:buClr>
                <a:srgbClr val="82B842"/>
              </a:buClr>
              <a:buFont typeface="Arial" panose="020B0604020202020204" pitchFamily="34" charset="0"/>
              <a:buChar char="•"/>
            </a:pPr>
            <a:r>
              <a:rPr lang="sv-SE" sz="1800" dirty="0">
                <a:latin typeface="+mj-lt"/>
              </a:rPr>
              <a:t>Fredrik </a:t>
            </a:r>
            <a:r>
              <a:rPr lang="sv-SE" sz="1800" dirty="0" err="1">
                <a:latin typeface="+mj-lt"/>
              </a:rPr>
              <a:t>Åslin</a:t>
            </a:r>
            <a:r>
              <a:rPr lang="sv-SE" sz="1800" dirty="0">
                <a:latin typeface="+mj-lt"/>
              </a:rPr>
              <a:t>, </a:t>
            </a:r>
            <a:r>
              <a:rPr lang="sv-SE" sz="1800" dirty="0" err="1">
                <a:latin typeface="+mj-lt"/>
              </a:rPr>
              <a:t>Decerno</a:t>
            </a:r>
            <a:r>
              <a:rPr lang="sv-SE" sz="1800" dirty="0">
                <a:latin typeface="+mj-lt"/>
              </a:rPr>
              <a:t> AB</a:t>
            </a:r>
            <a:endParaRPr lang="sv-SE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32FB8BA2-87C4-A29C-B4D6-89228D08FE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0E028D-9A92-E712-26D3-6673984E6C37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E7186A8B-2C14-F0CD-9952-85F88C92E2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E06E8-F772-6B6B-A5D1-22B09FA61E7C}"/>
              </a:ext>
            </a:extLst>
          </p:cNvPr>
          <p:cNvSpPr txBox="1">
            <a:spLocks/>
          </p:cNvSpPr>
          <p:nvPr/>
        </p:nvSpPr>
        <p:spPr>
          <a:xfrm>
            <a:off x="1601339" y="1132013"/>
            <a:ext cx="5911914" cy="43244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82B842"/>
              </a:buClr>
              <a:buNone/>
            </a:pPr>
            <a:r>
              <a:rPr lang="sv-SE" sz="1400" dirty="0">
                <a:latin typeface="+mj-lt"/>
              </a:rPr>
              <a:t>Vår utmaning: Stabilisera videoström från drönare med hjälp av telemetridata</a:t>
            </a:r>
            <a:endParaRPr lang="sv-SE" sz="160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0612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Vår målbild</a:t>
            </a:r>
            <a:endParaRPr kumimoji="0" lang="sv-SE" sz="2800" b="0" i="0" u="none" strike="noStrike" kern="1200" cap="none" spc="0" normalizeH="0" baseline="0" noProof="0" dirty="0">
              <a:ln>
                <a:noFill/>
              </a:ln>
              <a:solidFill>
                <a:srgbClr val="82B842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2496" y="1204861"/>
            <a:ext cx="8229600" cy="3608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2B842"/>
              </a:buClr>
              <a:buSzPct val="100000"/>
              <a:defRPr/>
            </a:pPr>
            <a:endParaRPr lang="sv-SE" sz="14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091ABF1D-4751-2ADE-CDF5-845BADDFA61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38A27C-ED8A-5932-CB00-338ED6E278A5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92378593-2AE1-FFC2-6877-B4ECE8D0F24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  <p:pic>
        <p:nvPicPr>
          <p:cNvPr id="11" name="Gyroflow video stabilization using ArduPilot log data-R4qHfM-Vwy0.f299">
            <a:hlinkClick r:id="" action="ppaction://media"/>
            <a:extLst>
              <a:ext uri="{FF2B5EF4-FFF2-40B4-BE49-F238E27FC236}">
                <a16:creationId xmlns:a16="http://schemas.microsoft.com/office/drawing/2014/main" id="{833FC571-64B7-AEE0-C483-251AD7B1C1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65589" y="1104739"/>
            <a:ext cx="6043742" cy="339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5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1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Hur vi jobbat</a:t>
            </a:r>
            <a:endParaRPr kumimoji="0" lang="sv-SE" sz="2800" b="0" i="0" u="none" strike="noStrike" kern="1200" cap="none" spc="0" normalizeH="0" baseline="0" noProof="0" dirty="0">
              <a:ln>
                <a:noFill/>
              </a:ln>
              <a:solidFill>
                <a:srgbClr val="82B842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2496" y="1204861"/>
            <a:ext cx="8229600" cy="3608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2B842"/>
              </a:buClr>
              <a:buSzPct val="100000"/>
              <a:defRPr/>
            </a:pPr>
            <a:endParaRPr lang="sv-SE" sz="14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091ABF1D-4751-2ADE-CDF5-845BADDFA6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38A27C-ED8A-5932-CB00-338ED6E278A5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92378593-2AE1-FFC2-6877-B4ECE8D0F2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  <p:sp>
        <p:nvSpPr>
          <p:cNvPr id="3" name="Rektangel: rundade hörn 2">
            <a:extLst>
              <a:ext uri="{FF2B5EF4-FFF2-40B4-BE49-F238E27FC236}">
                <a16:creationId xmlns:a16="http://schemas.microsoft.com/office/drawing/2014/main" id="{B37EDB17-0CFD-7FFB-9436-B66CE00E6AAE}"/>
              </a:ext>
            </a:extLst>
          </p:cNvPr>
          <p:cNvSpPr/>
          <p:nvPr/>
        </p:nvSpPr>
        <p:spPr>
          <a:xfrm>
            <a:off x="2259106" y="2910068"/>
            <a:ext cx="1653988" cy="894229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Strömmande</a:t>
            </a:r>
            <a:endParaRPr lang="en-US" dirty="0"/>
          </a:p>
          <a:p>
            <a:pPr algn="ctr"/>
            <a:r>
              <a:rPr lang="sv-SE" dirty="0"/>
              <a:t>stabilisering</a:t>
            </a:r>
          </a:p>
        </p:txBody>
      </p:sp>
      <p:sp>
        <p:nvSpPr>
          <p:cNvPr id="10" name="Rektangel: rundade hörn 9">
            <a:extLst>
              <a:ext uri="{FF2B5EF4-FFF2-40B4-BE49-F238E27FC236}">
                <a16:creationId xmlns:a16="http://schemas.microsoft.com/office/drawing/2014/main" id="{AA055BC6-A4DD-0912-57B2-4FBE546C374C}"/>
              </a:ext>
            </a:extLst>
          </p:cNvPr>
          <p:cNvSpPr/>
          <p:nvPr/>
        </p:nvSpPr>
        <p:spPr>
          <a:xfrm>
            <a:off x="5230908" y="2910068"/>
            <a:ext cx="1653988" cy="894229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Chunked files +</a:t>
            </a:r>
          </a:p>
          <a:p>
            <a:pPr algn="ctr"/>
            <a:r>
              <a:rPr lang="sv-SE" dirty="0"/>
              <a:t>stabilisering</a:t>
            </a:r>
          </a:p>
        </p:txBody>
      </p:sp>
      <p:sp>
        <p:nvSpPr>
          <p:cNvPr id="6" name="textruta 5">
            <a:extLst>
              <a:ext uri="{FF2B5EF4-FFF2-40B4-BE49-F238E27FC236}">
                <a16:creationId xmlns:a16="http://schemas.microsoft.com/office/drawing/2014/main" id="{1E7FA17F-6552-2B05-088E-4EBA035B935D}"/>
              </a:ext>
            </a:extLst>
          </p:cNvPr>
          <p:cNvSpPr txBox="1"/>
          <p:nvPr/>
        </p:nvSpPr>
        <p:spPr>
          <a:xfrm>
            <a:off x="4052466" y="1251057"/>
            <a:ext cx="1039067" cy="461665"/>
          </a:xfrm>
          <a:prstGeom prst="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!?!?!?!</a:t>
            </a:r>
            <a:endParaRPr lang="sv-SE" dirty="0"/>
          </a:p>
        </p:txBody>
      </p:sp>
      <p:cxnSp>
        <p:nvCxnSpPr>
          <p:cNvPr id="12" name="Rak pilkoppling 11">
            <a:extLst>
              <a:ext uri="{FF2B5EF4-FFF2-40B4-BE49-F238E27FC236}">
                <a16:creationId xmlns:a16="http://schemas.microsoft.com/office/drawing/2014/main" id="{378641E5-42AB-CA3C-502C-3D41BC32C873}"/>
              </a:ext>
            </a:extLst>
          </p:cNvPr>
          <p:cNvCxnSpPr>
            <a:cxnSpLocks/>
            <a:stCxn id="6" idx="2"/>
            <a:endCxn id="3" idx="0"/>
          </p:cNvCxnSpPr>
          <p:nvPr/>
        </p:nvCxnSpPr>
        <p:spPr>
          <a:xfrm flipH="1">
            <a:off x="3086100" y="1712722"/>
            <a:ext cx="1485900" cy="1197346"/>
          </a:xfrm>
          <a:prstGeom prst="straightConnector1">
            <a:avLst/>
          </a:prstGeom>
          <a:ln w="38100">
            <a:solidFill>
              <a:srgbClr val="82B842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Rak pilkoppling 13">
            <a:extLst>
              <a:ext uri="{FF2B5EF4-FFF2-40B4-BE49-F238E27FC236}">
                <a16:creationId xmlns:a16="http://schemas.microsoft.com/office/drawing/2014/main" id="{22395D3A-9C2E-1606-B889-9417196C511E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4572000" y="1712722"/>
            <a:ext cx="1485902" cy="1197346"/>
          </a:xfrm>
          <a:prstGeom prst="straightConnector1">
            <a:avLst/>
          </a:prstGeom>
          <a:ln w="38100">
            <a:solidFill>
              <a:srgbClr val="82B842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836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Teknik</a:t>
            </a:r>
            <a:endParaRPr kumimoji="0" lang="sv-SE" sz="2800" b="0" i="0" u="none" strike="noStrike" kern="1200" cap="none" spc="0" normalizeH="0" baseline="0" noProof="0" dirty="0">
              <a:ln>
                <a:noFill/>
              </a:ln>
              <a:solidFill>
                <a:srgbClr val="82B842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2496" y="1107344"/>
            <a:ext cx="8229600" cy="3608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82B842"/>
              </a:buClr>
              <a:buSzPct val="100000"/>
              <a:buNone/>
              <a:defRPr/>
            </a:pPr>
            <a:r>
              <a:rPr lang="sv-SE" sz="1400" dirty="0">
                <a:solidFill>
                  <a:srgbClr val="000000"/>
                </a:solidFill>
                <a:latin typeface="Arial"/>
                <a:cs typeface="Arial"/>
              </a:rPr>
              <a:t>Arbetet har inneburit bekantskap med många nya och intressanta tekniker.</a:t>
            </a:r>
          </a:p>
          <a:p>
            <a:pPr marL="0" indent="0">
              <a:buClr>
                <a:srgbClr val="82B842"/>
              </a:buClr>
              <a:buSzPct val="100000"/>
              <a:buNone/>
              <a:defRPr/>
            </a:pPr>
            <a:endParaRPr lang="sv-SE" sz="14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091ABF1D-4751-2ADE-CDF5-845BADDFA6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38A27C-ED8A-5932-CB00-338ED6E278A5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92378593-2AE1-FFC2-6877-B4ECE8D0F2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  <p:sp>
        <p:nvSpPr>
          <p:cNvPr id="3" name="Rektangel: rundade hörn 2">
            <a:extLst>
              <a:ext uri="{FF2B5EF4-FFF2-40B4-BE49-F238E27FC236}">
                <a16:creationId xmlns:a16="http://schemas.microsoft.com/office/drawing/2014/main" id="{68D5C3D4-41BF-A443-31F9-34EBDBF7A8A9}"/>
              </a:ext>
            </a:extLst>
          </p:cNvPr>
          <p:cNvSpPr/>
          <p:nvPr/>
        </p:nvSpPr>
        <p:spPr>
          <a:xfrm>
            <a:off x="1558536" y="2481386"/>
            <a:ext cx="1149723" cy="558557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Rust</a:t>
            </a:r>
            <a:endParaRPr lang="sv-SE" dirty="0"/>
          </a:p>
        </p:txBody>
      </p:sp>
      <p:sp>
        <p:nvSpPr>
          <p:cNvPr id="10" name="Rektangel: rundade hörn 9">
            <a:extLst>
              <a:ext uri="{FF2B5EF4-FFF2-40B4-BE49-F238E27FC236}">
                <a16:creationId xmlns:a16="http://schemas.microsoft.com/office/drawing/2014/main" id="{C795B761-FA69-F226-9ABA-4D89C423DE4D}"/>
              </a:ext>
            </a:extLst>
          </p:cNvPr>
          <p:cNvSpPr/>
          <p:nvPr/>
        </p:nvSpPr>
        <p:spPr>
          <a:xfrm>
            <a:off x="4304466" y="1819932"/>
            <a:ext cx="1149723" cy="558557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QML</a:t>
            </a:r>
            <a:endParaRPr lang="sv-SE" dirty="0"/>
          </a:p>
        </p:txBody>
      </p:sp>
      <p:sp>
        <p:nvSpPr>
          <p:cNvPr id="11" name="Rektangel: rundade hörn 10">
            <a:extLst>
              <a:ext uri="{FF2B5EF4-FFF2-40B4-BE49-F238E27FC236}">
                <a16:creationId xmlns:a16="http://schemas.microsoft.com/office/drawing/2014/main" id="{7A6D4F90-98FC-E04B-2946-BA6ABC25F939}"/>
              </a:ext>
            </a:extLst>
          </p:cNvPr>
          <p:cNvSpPr/>
          <p:nvPr/>
        </p:nvSpPr>
        <p:spPr>
          <a:xfrm>
            <a:off x="2926499" y="2481388"/>
            <a:ext cx="1149723" cy="558557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C++</a:t>
            </a:r>
            <a:endParaRPr lang="sv-SE" dirty="0"/>
          </a:p>
        </p:txBody>
      </p:sp>
      <p:sp>
        <p:nvSpPr>
          <p:cNvPr id="12" name="Rektangel: rundade hörn 11">
            <a:extLst>
              <a:ext uri="{FF2B5EF4-FFF2-40B4-BE49-F238E27FC236}">
                <a16:creationId xmlns:a16="http://schemas.microsoft.com/office/drawing/2014/main" id="{0876FADF-5134-9ED7-8F98-566E440DCE23}"/>
              </a:ext>
            </a:extLst>
          </p:cNvPr>
          <p:cNvSpPr/>
          <p:nvPr/>
        </p:nvSpPr>
        <p:spPr>
          <a:xfrm>
            <a:off x="4308708" y="2481387"/>
            <a:ext cx="1149723" cy="558557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Python</a:t>
            </a:r>
            <a:endParaRPr lang="sv-SE" dirty="0"/>
          </a:p>
        </p:txBody>
      </p:sp>
      <p:sp>
        <p:nvSpPr>
          <p:cNvPr id="13" name="Rektangel: rundade hörn 12">
            <a:extLst>
              <a:ext uri="{FF2B5EF4-FFF2-40B4-BE49-F238E27FC236}">
                <a16:creationId xmlns:a16="http://schemas.microsoft.com/office/drawing/2014/main" id="{7A4BBA5A-A395-4A84-97B5-9CF3C1BF440B}"/>
              </a:ext>
            </a:extLst>
          </p:cNvPr>
          <p:cNvSpPr/>
          <p:nvPr/>
        </p:nvSpPr>
        <p:spPr>
          <a:xfrm>
            <a:off x="1546703" y="3156094"/>
            <a:ext cx="1149723" cy="558557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FFmpeg</a:t>
            </a:r>
            <a:endParaRPr lang="sv-SE" dirty="0"/>
          </a:p>
        </p:txBody>
      </p:sp>
      <p:sp>
        <p:nvSpPr>
          <p:cNvPr id="14" name="Rektangel: rundade hörn 13">
            <a:extLst>
              <a:ext uri="{FF2B5EF4-FFF2-40B4-BE49-F238E27FC236}">
                <a16:creationId xmlns:a16="http://schemas.microsoft.com/office/drawing/2014/main" id="{E1E3E6B8-1E9C-3F49-E7FD-6D145146C049}"/>
              </a:ext>
            </a:extLst>
          </p:cNvPr>
          <p:cNvSpPr/>
          <p:nvPr/>
        </p:nvSpPr>
        <p:spPr>
          <a:xfrm>
            <a:off x="3630338" y="3804297"/>
            <a:ext cx="1149723" cy="558557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C#</a:t>
            </a:r>
            <a:endParaRPr lang="sv-SE" dirty="0"/>
          </a:p>
        </p:txBody>
      </p:sp>
      <p:sp>
        <p:nvSpPr>
          <p:cNvPr id="15" name="Rektangel: rundade hörn 14">
            <a:extLst>
              <a:ext uri="{FF2B5EF4-FFF2-40B4-BE49-F238E27FC236}">
                <a16:creationId xmlns:a16="http://schemas.microsoft.com/office/drawing/2014/main" id="{13D64785-2700-4D91-EEBC-ED688F3677F9}"/>
              </a:ext>
            </a:extLst>
          </p:cNvPr>
          <p:cNvSpPr/>
          <p:nvPr/>
        </p:nvSpPr>
        <p:spPr>
          <a:xfrm>
            <a:off x="2932260" y="3142844"/>
            <a:ext cx="1149723" cy="558557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Gstreamer</a:t>
            </a:r>
            <a:endParaRPr lang="sv-SE" sz="1400" dirty="0"/>
          </a:p>
        </p:txBody>
      </p:sp>
      <p:sp>
        <p:nvSpPr>
          <p:cNvPr id="16" name="Rektangel: rundade hörn 15">
            <a:extLst>
              <a:ext uri="{FF2B5EF4-FFF2-40B4-BE49-F238E27FC236}">
                <a16:creationId xmlns:a16="http://schemas.microsoft.com/office/drawing/2014/main" id="{487D893A-1B40-6E95-E05D-5074DF6F0B65}"/>
              </a:ext>
            </a:extLst>
          </p:cNvPr>
          <p:cNvSpPr/>
          <p:nvPr/>
        </p:nvSpPr>
        <p:spPr>
          <a:xfrm>
            <a:off x="5676671" y="2481386"/>
            <a:ext cx="1149723" cy="558557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GPMF</a:t>
            </a:r>
            <a:endParaRPr lang="sv-SE" dirty="0"/>
          </a:p>
        </p:txBody>
      </p:sp>
      <p:sp>
        <p:nvSpPr>
          <p:cNvPr id="17" name="Rektangel: rundade hörn 16">
            <a:extLst>
              <a:ext uri="{FF2B5EF4-FFF2-40B4-BE49-F238E27FC236}">
                <a16:creationId xmlns:a16="http://schemas.microsoft.com/office/drawing/2014/main" id="{51710AE4-C1F7-C087-B0A8-2BFCF285D921}"/>
              </a:ext>
            </a:extLst>
          </p:cNvPr>
          <p:cNvSpPr/>
          <p:nvPr/>
        </p:nvSpPr>
        <p:spPr>
          <a:xfrm>
            <a:off x="5676672" y="3156094"/>
            <a:ext cx="1149723" cy="558557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RSTP</a:t>
            </a:r>
            <a:endParaRPr lang="sv-SE" dirty="0"/>
          </a:p>
        </p:txBody>
      </p:sp>
      <p:sp>
        <p:nvSpPr>
          <p:cNvPr id="18" name="Rektangel: rundade hörn 17">
            <a:extLst>
              <a:ext uri="{FF2B5EF4-FFF2-40B4-BE49-F238E27FC236}">
                <a16:creationId xmlns:a16="http://schemas.microsoft.com/office/drawing/2014/main" id="{C83BF8B1-09A4-30EA-1590-A77B5DF25B9E}"/>
              </a:ext>
            </a:extLst>
          </p:cNvPr>
          <p:cNvSpPr/>
          <p:nvPr/>
        </p:nvSpPr>
        <p:spPr>
          <a:xfrm>
            <a:off x="4304466" y="3142842"/>
            <a:ext cx="1149723" cy="558557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Rpanion</a:t>
            </a:r>
            <a:endParaRPr lang="sv-SE" sz="1400" dirty="0"/>
          </a:p>
        </p:txBody>
      </p:sp>
      <p:sp>
        <p:nvSpPr>
          <p:cNvPr id="19" name="Rektangel: rundade hörn 18">
            <a:extLst>
              <a:ext uri="{FF2B5EF4-FFF2-40B4-BE49-F238E27FC236}">
                <a16:creationId xmlns:a16="http://schemas.microsoft.com/office/drawing/2014/main" id="{3CFAB600-DFEB-BACC-B8B4-C0EC5AE29312}"/>
              </a:ext>
            </a:extLst>
          </p:cNvPr>
          <p:cNvSpPr/>
          <p:nvPr/>
        </p:nvSpPr>
        <p:spPr>
          <a:xfrm>
            <a:off x="2926499" y="1819932"/>
            <a:ext cx="1149723" cy="558557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Gyroflow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079679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Rak pilkoppling 55">
            <a:extLst>
              <a:ext uri="{FF2B5EF4-FFF2-40B4-BE49-F238E27FC236}">
                <a16:creationId xmlns:a16="http://schemas.microsoft.com/office/drawing/2014/main" id="{378EF31C-3231-B502-F508-D4A349669DA5}"/>
              </a:ext>
            </a:extLst>
          </p:cNvPr>
          <p:cNvCxnSpPr>
            <a:cxnSpLocks/>
            <a:stCxn id="35" idx="0"/>
            <a:endCxn id="18" idx="0"/>
          </p:cNvCxnSpPr>
          <p:nvPr/>
        </p:nvCxnSpPr>
        <p:spPr>
          <a:xfrm>
            <a:off x="5504647" y="2167486"/>
            <a:ext cx="978425" cy="310915"/>
          </a:xfrm>
          <a:prstGeom prst="straightConnector1">
            <a:avLst/>
          </a:prstGeom>
          <a:ln w="25400">
            <a:solidFill>
              <a:srgbClr val="82B84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091ABF1D-4751-2ADE-CDF5-845BADDFA6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38A27C-ED8A-5932-CB00-338ED6E278A5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92378593-2AE1-FFC2-6877-B4ECE8D0F2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  <p:sp>
        <p:nvSpPr>
          <p:cNvPr id="10" name="Rektangel: rundade hörn 9">
            <a:extLst>
              <a:ext uri="{FF2B5EF4-FFF2-40B4-BE49-F238E27FC236}">
                <a16:creationId xmlns:a16="http://schemas.microsoft.com/office/drawing/2014/main" id="{B7D399DE-84D3-4DA0-0B43-735769B24044}"/>
              </a:ext>
            </a:extLst>
          </p:cNvPr>
          <p:cNvSpPr/>
          <p:nvPr/>
        </p:nvSpPr>
        <p:spPr>
          <a:xfrm>
            <a:off x="3777771" y="568241"/>
            <a:ext cx="1510178" cy="250109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900" dirty="0"/>
              <a:t>Videoström</a:t>
            </a:r>
          </a:p>
        </p:txBody>
      </p:sp>
      <p:sp>
        <p:nvSpPr>
          <p:cNvPr id="11" name="Rektangel: rundade hörn 10">
            <a:extLst>
              <a:ext uri="{FF2B5EF4-FFF2-40B4-BE49-F238E27FC236}">
                <a16:creationId xmlns:a16="http://schemas.microsoft.com/office/drawing/2014/main" id="{E4C547E1-D458-A748-E76D-DA2563B18ACF}"/>
              </a:ext>
            </a:extLst>
          </p:cNvPr>
          <p:cNvSpPr/>
          <p:nvPr/>
        </p:nvSpPr>
        <p:spPr>
          <a:xfrm>
            <a:off x="5727983" y="568241"/>
            <a:ext cx="1510178" cy="250109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900" dirty="0"/>
              <a:t>Telemetridata</a:t>
            </a:r>
          </a:p>
        </p:txBody>
      </p:sp>
      <p:sp>
        <p:nvSpPr>
          <p:cNvPr id="12" name="Rektangel: rundade hörn 11">
            <a:extLst>
              <a:ext uri="{FF2B5EF4-FFF2-40B4-BE49-F238E27FC236}">
                <a16:creationId xmlns:a16="http://schemas.microsoft.com/office/drawing/2014/main" id="{EA2ABE25-60B0-9D8A-419C-D29F9C5F8414}"/>
              </a:ext>
            </a:extLst>
          </p:cNvPr>
          <p:cNvSpPr/>
          <p:nvPr/>
        </p:nvSpPr>
        <p:spPr>
          <a:xfrm>
            <a:off x="5727983" y="959304"/>
            <a:ext cx="1510178" cy="302052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900" dirty="0"/>
              <a:t>Konvertera till GPMF</a:t>
            </a:r>
          </a:p>
          <a:p>
            <a:pPr algn="ctr"/>
            <a:r>
              <a:rPr lang="sv-SE" sz="600" dirty="0"/>
              <a:t>https://github.com/gopro/gpmf-write</a:t>
            </a:r>
          </a:p>
        </p:txBody>
      </p:sp>
      <p:sp>
        <p:nvSpPr>
          <p:cNvPr id="13" name="Rektangel: rundade hörn 12">
            <a:extLst>
              <a:ext uri="{FF2B5EF4-FFF2-40B4-BE49-F238E27FC236}">
                <a16:creationId xmlns:a16="http://schemas.microsoft.com/office/drawing/2014/main" id="{188D0F1A-367C-F051-1818-29481350349A}"/>
              </a:ext>
            </a:extLst>
          </p:cNvPr>
          <p:cNvSpPr/>
          <p:nvPr/>
        </p:nvSpPr>
        <p:spPr>
          <a:xfrm>
            <a:off x="4749558" y="1492918"/>
            <a:ext cx="1510178" cy="324870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900" dirty="0"/>
              <a:t>Lägg till spår med GPMF i videoströmmen</a:t>
            </a:r>
          </a:p>
        </p:txBody>
      </p:sp>
      <p:cxnSp>
        <p:nvCxnSpPr>
          <p:cNvPr id="14" name="Rak pilkoppling 13">
            <a:extLst>
              <a:ext uri="{FF2B5EF4-FFF2-40B4-BE49-F238E27FC236}">
                <a16:creationId xmlns:a16="http://schemas.microsoft.com/office/drawing/2014/main" id="{616CF7BF-C5BA-0323-BFF6-B152EC328515}"/>
              </a:ext>
            </a:extLst>
          </p:cNvPr>
          <p:cNvCxnSpPr>
            <a:stCxn id="10" idx="2"/>
            <a:endCxn id="13" idx="0"/>
          </p:cNvCxnSpPr>
          <p:nvPr/>
        </p:nvCxnSpPr>
        <p:spPr>
          <a:xfrm>
            <a:off x="4532860" y="818350"/>
            <a:ext cx="971787" cy="674568"/>
          </a:xfrm>
          <a:prstGeom prst="straightConnector1">
            <a:avLst/>
          </a:prstGeom>
          <a:ln w="25400">
            <a:solidFill>
              <a:srgbClr val="82B84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k pilkoppling 14">
            <a:extLst>
              <a:ext uri="{FF2B5EF4-FFF2-40B4-BE49-F238E27FC236}">
                <a16:creationId xmlns:a16="http://schemas.microsoft.com/office/drawing/2014/main" id="{9436B1C2-AFBE-7D16-04D8-853E644BAEDB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6483071" y="818350"/>
            <a:ext cx="0" cy="140954"/>
          </a:xfrm>
          <a:prstGeom prst="straightConnector1">
            <a:avLst/>
          </a:prstGeom>
          <a:ln w="25400">
            <a:solidFill>
              <a:srgbClr val="82B84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k pilkoppling 15">
            <a:extLst>
              <a:ext uri="{FF2B5EF4-FFF2-40B4-BE49-F238E27FC236}">
                <a16:creationId xmlns:a16="http://schemas.microsoft.com/office/drawing/2014/main" id="{48D2FC7B-53D2-B519-1179-EC72FA943CD1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flipH="1">
            <a:off x="5504647" y="1261356"/>
            <a:ext cx="978425" cy="231562"/>
          </a:xfrm>
          <a:prstGeom prst="straightConnector1">
            <a:avLst/>
          </a:prstGeom>
          <a:ln w="25400">
            <a:solidFill>
              <a:srgbClr val="82B84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ktangel: rundade hörn 16">
            <a:extLst>
              <a:ext uri="{FF2B5EF4-FFF2-40B4-BE49-F238E27FC236}">
                <a16:creationId xmlns:a16="http://schemas.microsoft.com/office/drawing/2014/main" id="{83139A2E-5087-A3AC-663D-8C4CA0FA322E}"/>
              </a:ext>
            </a:extLst>
          </p:cNvPr>
          <p:cNvSpPr/>
          <p:nvPr/>
        </p:nvSpPr>
        <p:spPr>
          <a:xfrm>
            <a:off x="3777771" y="2478401"/>
            <a:ext cx="1510178" cy="443013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900" dirty="0"/>
              <a:t>Implementera stöd för strömmande video i </a:t>
            </a:r>
            <a:r>
              <a:rPr lang="sv-SE" sz="900" dirty="0" err="1"/>
              <a:t>Gyroflow</a:t>
            </a:r>
            <a:endParaRPr lang="sv-SE" sz="900" dirty="0"/>
          </a:p>
        </p:txBody>
      </p:sp>
      <p:sp>
        <p:nvSpPr>
          <p:cNvPr id="18" name="Rektangel: rundade hörn 17">
            <a:extLst>
              <a:ext uri="{FF2B5EF4-FFF2-40B4-BE49-F238E27FC236}">
                <a16:creationId xmlns:a16="http://schemas.microsoft.com/office/drawing/2014/main" id="{B48A7BF9-4233-C32C-194F-E9D13746008F}"/>
              </a:ext>
            </a:extLst>
          </p:cNvPr>
          <p:cNvSpPr/>
          <p:nvPr/>
        </p:nvSpPr>
        <p:spPr>
          <a:xfrm>
            <a:off x="5727983" y="2478401"/>
            <a:ext cx="1510178" cy="324870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900" dirty="0"/>
              <a:t>Buffra videoström till </a:t>
            </a:r>
            <a:br>
              <a:rPr lang="sv-SE" sz="900" dirty="0"/>
            </a:br>
            <a:r>
              <a:rPr lang="sv-SE" sz="900" dirty="0"/>
              <a:t>MP4-filer</a:t>
            </a:r>
          </a:p>
        </p:txBody>
      </p:sp>
      <p:sp>
        <p:nvSpPr>
          <p:cNvPr id="19" name="Rektangel: rundade hörn 18">
            <a:extLst>
              <a:ext uri="{FF2B5EF4-FFF2-40B4-BE49-F238E27FC236}">
                <a16:creationId xmlns:a16="http://schemas.microsoft.com/office/drawing/2014/main" id="{BB343138-32DE-C827-01D6-6396A779C8FA}"/>
              </a:ext>
            </a:extLst>
          </p:cNvPr>
          <p:cNvSpPr/>
          <p:nvPr/>
        </p:nvSpPr>
        <p:spPr>
          <a:xfrm>
            <a:off x="5727982" y="2903416"/>
            <a:ext cx="1510178" cy="730605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900" dirty="0"/>
              <a:t>Kör </a:t>
            </a:r>
            <a:r>
              <a:rPr lang="sv-SE" sz="900" dirty="0" err="1"/>
              <a:t>Gyroflow</a:t>
            </a:r>
            <a:r>
              <a:rPr lang="sv-SE" sz="900" dirty="0"/>
              <a:t> CLI, gamla versionen eller implementera i nya. Alt. använda kön i nya versionen.</a:t>
            </a:r>
          </a:p>
        </p:txBody>
      </p:sp>
      <p:sp>
        <p:nvSpPr>
          <p:cNvPr id="20" name="Rektangel: rundade hörn 19">
            <a:extLst>
              <a:ext uri="{FF2B5EF4-FFF2-40B4-BE49-F238E27FC236}">
                <a16:creationId xmlns:a16="http://schemas.microsoft.com/office/drawing/2014/main" id="{078E2C0C-97BF-798D-33B6-1369FFA9C663}"/>
              </a:ext>
            </a:extLst>
          </p:cNvPr>
          <p:cNvSpPr/>
          <p:nvPr/>
        </p:nvSpPr>
        <p:spPr>
          <a:xfrm>
            <a:off x="5727982" y="3734166"/>
            <a:ext cx="1510178" cy="443013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900" dirty="0"/>
              <a:t>Skapa videoström från stabiliserade MP4-filer </a:t>
            </a:r>
          </a:p>
        </p:txBody>
      </p:sp>
      <p:sp>
        <p:nvSpPr>
          <p:cNvPr id="21" name="textruta 20">
            <a:extLst>
              <a:ext uri="{FF2B5EF4-FFF2-40B4-BE49-F238E27FC236}">
                <a16:creationId xmlns:a16="http://schemas.microsoft.com/office/drawing/2014/main" id="{2B2566EA-193F-14E3-3294-0DE20CE08860}"/>
              </a:ext>
            </a:extLst>
          </p:cNvPr>
          <p:cNvSpPr txBox="1"/>
          <p:nvPr/>
        </p:nvSpPr>
        <p:spPr>
          <a:xfrm>
            <a:off x="3777771" y="2242066"/>
            <a:ext cx="4475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900" dirty="0"/>
              <a:t>Alt. 1</a:t>
            </a:r>
          </a:p>
        </p:txBody>
      </p:sp>
      <p:sp>
        <p:nvSpPr>
          <p:cNvPr id="22" name="textruta 21">
            <a:extLst>
              <a:ext uri="{FF2B5EF4-FFF2-40B4-BE49-F238E27FC236}">
                <a16:creationId xmlns:a16="http://schemas.microsoft.com/office/drawing/2014/main" id="{F56841B4-23E4-1EE9-E9AE-08F62B7A9863}"/>
              </a:ext>
            </a:extLst>
          </p:cNvPr>
          <p:cNvSpPr txBox="1"/>
          <p:nvPr/>
        </p:nvSpPr>
        <p:spPr>
          <a:xfrm>
            <a:off x="6790602" y="2247569"/>
            <a:ext cx="4475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900" dirty="0"/>
              <a:t>Alt. 2</a:t>
            </a:r>
          </a:p>
        </p:txBody>
      </p:sp>
      <p:sp>
        <p:nvSpPr>
          <p:cNvPr id="23" name="Rektangel: rundade hörn 22">
            <a:extLst>
              <a:ext uri="{FF2B5EF4-FFF2-40B4-BE49-F238E27FC236}">
                <a16:creationId xmlns:a16="http://schemas.microsoft.com/office/drawing/2014/main" id="{C305F68C-F02D-81DE-8A8B-DB6FB352DA33}"/>
              </a:ext>
            </a:extLst>
          </p:cNvPr>
          <p:cNvSpPr/>
          <p:nvPr/>
        </p:nvSpPr>
        <p:spPr>
          <a:xfrm>
            <a:off x="4749558" y="4341311"/>
            <a:ext cx="1510178" cy="250109"/>
          </a:xfrm>
          <a:prstGeom prst="roundRect">
            <a:avLst/>
          </a:prstGeom>
          <a:ln>
            <a:solidFill>
              <a:srgbClr val="82B84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900" dirty="0"/>
              <a:t>Stabiliserad videoström</a:t>
            </a:r>
          </a:p>
        </p:txBody>
      </p:sp>
      <p:cxnSp>
        <p:nvCxnSpPr>
          <p:cNvPr id="24" name="Rak pilkoppling 23">
            <a:extLst>
              <a:ext uri="{FF2B5EF4-FFF2-40B4-BE49-F238E27FC236}">
                <a16:creationId xmlns:a16="http://schemas.microsoft.com/office/drawing/2014/main" id="{F091F964-86EE-AE5C-A09E-27027BC28291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flipH="1">
            <a:off x="6483071" y="2803271"/>
            <a:ext cx="1" cy="100145"/>
          </a:xfrm>
          <a:prstGeom prst="straightConnector1">
            <a:avLst/>
          </a:prstGeom>
          <a:ln w="25400">
            <a:solidFill>
              <a:srgbClr val="82B84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ak pilkoppling 26">
            <a:extLst>
              <a:ext uri="{FF2B5EF4-FFF2-40B4-BE49-F238E27FC236}">
                <a16:creationId xmlns:a16="http://schemas.microsoft.com/office/drawing/2014/main" id="{7AF8259E-54D6-DC18-7B82-9F530DF88153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>
            <a:off x="6483071" y="3634021"/>
            <a:ext cx="0" cy="100145"/>
          </a:xfrm>
          <a:prstGeom prst="straightConnector1">
            <a:avLst/>
          </a:prstGeom>
          <a:ln w="25400">
            <a:solidFill>
              <a:srgbClr val="82B84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ktangel: rundade hörn 29">
            <a:extLst>
              <a:ext uri="{FF2B5EF4-FFF2-40B4-BE49-F238E27FC236}">
                <a16:creationId xmlns:a16="http://schemas.microsoft.com/office/drawing/2014/main" id="{20B734A8-F87A-844B-0389-F97331104AF9}"/>
              </a:ext>
            </a:extLst>
          </p:cNvPr>
          <p:cNvSpPr/>
          <p:nvPr/>
        </p:nvSpPr>
        <p:spPr>
          <a:xfrm>
            <a:off x="3620687" y="395617"/>
            <a:ext cx="3767920" cy="1589437"/>
          </a:xfrm>
          <a:prstGeom prst="roundRect">
            <a:avLst/>
          </a:prstGeom>
          <a:noFill/>
          <a:ln>
            <a:solidFill>
              <a:srgbClr val="82B842"/>
            </a:solidFill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900" dirty="0"/>
          </a:p>
        </p:txBody>
      </p:sp>
      <p:sp>
        <p:nvSpPr>
          <p:cNvPr id="35" name="Rektangel: rundade hörn 34">
            <a:extLst>
              <a:ext uri="{FF2B5EF4-FFF2-40B4-BE49-F238E27FC236}">
                <a16:creationId xmlns:a16="http://schemas.microsoft.com/office/drawing/2014/main" id="{08EC0184-EA84-9F2B-A7E8-E8229D69F428}"/>
              </a:ext>
            </a:extLst>
          </p:cNvPr>
          <p:cNvSpPr/>
          <p:nvPr/>
        </p:nvSpPr>
        <p:spPr>
          <a:xfrm>
            <a:off x="3620687" y="2167486"/>
            <a:ext cx="3767920" cy="2662889"/>
          </a:xfrm>
          <a:prstGeom prst="roundRect">
            <a:avLst/>
          </a:prstGeom>
          <a:noFill/>
          <a:ln>
            <a:solidFill>
              <a:srgbClr val="82B842"/>
            </a:solidFill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900" dirty="0"/>
          </a:p>
        </p:txBody>
      </p:sp>
      <p:sp>
        <p:nvSpPr>
          <p:cNvPr id="37" name="textruta 36">
            <a:extLst>
              <a:ext uri="{FF2B5EF4-FFF2-40B4-BE49-F238E27FC236}">
                <a16:creationId xmlns:a16="http://schemas.microsoft.com/office/drawing/2014/main" id="{EEDA69C4-2692-9867-8B20-FD47B32AB48E}"/>
              </a:ext>
            </a:extLst>
          </p:cNvPr>
          <p:cNvSpPr txBox="1"/>
          <p:nvPr/>
        </p:nvSpPr>
        <p:spPr>
          <a:xfrm rot="16200000">
            <a:off x="3012768" y="1074919"/>
            <a:ext cx="8515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900" dirty="0" err="1"/>
              <a:t>Raspberry</a:t>
            </a:r>
            <a:r>
              <a:rPr lang="sv-SE" sz="900" dirty="0"/>
              <a:t> Pi</a:t>
            </a:r>
          </a:p>
        </p:txBody>
      </p:sp>
      <p:sp>
        <p:nvSpPr>
          <p:cNvPr id="38" name="textruta 37">
            <a:extLst>
              <a:ext uri="{FF2B5EF4-FFF2-40B4-BE49-F238E27FC236}">
                <a16:creationId xmlns:a16="http://schemas.microsoft.com/office/drawing/2014/main" id="{BA66F7C0-8CF5-148A-9E80-FE6A0FC05467}"/>
              </a:ext>
            </a:extLst>
          </p:cNvPr>
          <p:cNvSpPr txBox="1"/>
          <p:nvPr/>
        </p:nvSpPr>
        <p:spPr>
          <a:xfrm rot="16200000">
            <a:off x="3176274" y="3383514"/>
            <a:ext cx="5245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900" dirty="0"/>
              <a:t>Server</a:t>
            </a:r>
          </a:p>
        </p:txBody>
      </p:sp>
      <p:cxnSp>
        <p:nvCxnSpPr>
          <p:cNvPr id="39" name="Rak pilkoppling 38">
            <a:extLst>
              <a:ext uri="{FF2B5EF4-FFF2-40B4-BE49-F238E27FC236}">
                <a16:creationId xmlns:a16="http://schemas.microsoft.com/office/drawing/2014/main" id="{5AB064D7-B8C6-D5ED-B0AA-CF71BFC63AA6}"/>
              </a:ext>
            </a:extLst>
          </p:cNvPr>
          <p:cNvCxnSpPr>
            <a:cxnSpLocks/>
            <a:stCxn id="13" idx="2"/>
            <a:endCxn id="35" idx="0"/>
          </p:cNvCxnSpPr>
          <p:nvPr/>
        </p:nvCxnSpPr>
        <p:spPr>
          <a:xfrm>
            <a:off x="5504647" y="1817788"/>
            <a:ext cx="0" cy="349698"/>
          </a:xfrm>
          <a:prstGeom prst="straightConnector1">
            <a:avLst/>
          </a:prstGeom>
          <a:ln w="25400">
            <a:solidFill>
              <a:srgbClr val="82B84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ak pilkoppling 46">
            <a:extLst>
              <a:ext uri="{FF2B5EF4-FFF2-40B4-BE49-F238E27FC236}">
                <a16:creationId xmlns:a16="http://schemas.microsoft.com/office/drawing/2014/main" id="{62BFF412-68E4-A79D-4E59-4E8A95AE765A}"/>
              </a:ext>
            </a:extLst>
          </p:cNvPr>
          <p:cNvCxnSpPr>
            <a:cxnSpLocks/>
            <a:stCxn id="17" idx="2"/>
            <a:endCxn id="23" idx="0"/>
          </p:cNvCxnSpPr>
          <p:nvPr/>
        </p:nvCxnSpPr>
        <p:spPr>
          <a:xfrm>
            <a:off x="4532860" y="2921414"/>
            <a:ext cx="971787" cy="1419897"/>
          </a:xfrm>
          <a:prstGeom prst="straightConnector1">
            <a:avLst/>
          </a:prstGeom>
          <a:ln w="25400">
            <a:solidFill>
              <a:srgbClr val="82B84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Rak pilkoppling 49">
            <a:extLst>
              <a:ext uri="{FF2B5EF4-FFF2-40B4-BE49-F238E27FC236}">
                <a16:creationId xmlns:a16="http://schemas.microsoft.com/office/drawing/2014/main" id="{4DB41983-BAC2-2ECE-DABB-A90E33321F90}"/>
              </a:ext>
            </a:extLst>
          </p:cNvPr>
          <p:cNvCxnSpPr>
            <a:cxnSpLocks/>
            <a:stCxn id="20" idx="2"/>
            <a:endCxn id="23" idx="0"/>
          </p:cNvCxnSpPr>
          <p:nvPr/>
        </p:nvCxnSpPr>
        <p:spPr>
          <a:xfrm flipH="1">
            <a:off x="5504647" y="4177179"/>
            <a:ext cx="978424" cy="164132"/>
          </a:xfrm>
          <a:prstGeom prst="straightConnector1">
            <a:avLst/>
          </a:prstGeom>
          <a:ln w="25400">
            <a:solidFill>
              <a:srgbClr val="82B84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ak pilkoppling 52">
            <a:extLst>
              <a:ext uri="{FF2B5EF4-FFF2-40B4-BE49-F238E27FC236}">
                <a16:creationId xmlns:a16="http://schemas.microsoft.com/office/drawing/2014/main" id="{F155217D-CADB-FB5E-4761-14824900F3BD}"/>
              </a:ext>
            </a:extLst>
          </p:cNvPr>
          <p:cNvCxnSpPr>
            <a:cxnSpLocks/>
            <a:stCxn id="35" idx="0"/>
            <a:endCxn id="17" idx="0"/>
          </p:cNvCxnSpPr>
          <p:nvPr/>
        </p:nvCxnSpPr>
        <p:spPr>
          <a:xfrm flipH="1">
            <a:off x="4532860" y="2167486"/>
            <a:ext cx="971787" cy="310915"/>
          </a:xfrm>
          <a:prstGeom prst="straightConnector1">
            <a:avLst/>
          </a:prstGeom>
          <a:ln w="25400">
            <a:solidFill>
              <a:srgbClr val="82B84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itle 1">
            <a:extLst>
              <a:ext uri="{FF2B5EF4-FFF2-40B4-BE49-F238E27FC236}">
                <a16:creationId xmlns:a16="http://schemas.microsoft.com/office/drawing/2014/main" id="{2E40B37D-AE50-B13C-FB9E-46CC4508C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75" name="Title 1">
            <a:extLst>
              <a:ext uri="{FF2B5EF4-FFF2-40B4-BE49-F238E27FC236}">
                <a16:creationId xmlns:a16="http://schemas.microsoft.com/office/drawing/2014/main" id="{7F04A643-797A-65CB-FF89-6DCAD5E50BED}"/>
              </a:ext>
            </a:extLst>
          </p:cNvPr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Tänkt lösning</a:t>
            </a:r>
            <a:endParaRPr kumimoji="0" lang="sv-SE" sz="2800" b="0" i="0" u="none" strike="noStrike" kern="1200" cap="none" spc="0" normalizeH="0" baseline="0" noProof="0" dirty="0">
              <a:ln>
                <a:noFill/>
              </a:ln>
              <a:solidFill>
                <a:srgbClr val="82B842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2780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496" y="19620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v-SE" sz="3600" dirty="0">
                <a:solidFill>
                  <a:srgbClr val="FF7F32"/>
                </a:solidFill>
                <a:latin typeface="Arial"/>
                <a:cs typeface="Arial"/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2496" y="195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FF7F32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2800" dirty="0">
                <a:solidFill>
                  <a:srgbClr val="82B8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Slutsatser och framtida arbete</a:t>
            </a:r>
            <a:endParaRPr kumimoji="0" lang="sv-SE" sz="2800" b="0" i="0" u="none" strike="noStrike" kern="1200" cap="none" spc="0" normalizeH="0" baseline="0" noProof="0" dirty="0">
              <a:ln>
                <a:noFill/>
              </a:ln>
              <a:solidFill>
                <a:srgbClr val="82B842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2496" y="1338487"/>
            <a:ext cx="8229600" cy="3608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b="0" i="0" kern="1200">
                <a:solidFill>
                  <a:schemeClr val="tx1"/>
                </a:solidFill>
                <a:latin typeface="Gotham Book"/>
                <a:ea typeface="+mn-ea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2B842"/>
              </a:buClr>
            </a:pPr>
            <a:endParaRPr lang="sv-SE" sz="14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buClr>
                <a:srgbClr val="82B842"/>
              </a:buClr>
            </a:pPr>
            <a:r>
              <a:rPr lang="sv-SE" sz="1400">
                <a:solidFill>
                  <a:srgbClr val="000000"/>
                </a:solidFill>
                <a:latin typeface="Arial"/>
                <a:cs typeface="Arial"/>
              </a:rPr>
              <a:t>Modulärisera</a:t>
            </a:r>
            <a:r>
              <a:rPr lang="sv-SE" sz="14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sv-SE" sz="1400" dirty="0" err="1">
                <a:solidFill>
                  <a:srgbClr val="000000"/>
                </a:solidFill>
                <a:latin typeface="Arial"/>
                <a:cs typeface="Arial"/>
              </a:rPr>
              <a:t>Gyroflow</a:t>
            </a:r>
            <a:endParaRPr lang="sv-SE" sz="14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buClr>
                <a:srgbClr val="82B842"/>
              </a:buClr>
            </a:pPr>
            <a:endParaRPr lang="sv-SE" sz="14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buClr>
                <a:srgbClr val="82B842"/>
              </a:buClr>
            </a:pPr>
            <a:r>
              <a:rPr lang="sv-SE" sz="1400" dirty="0">
                <a:solidFill>
                  <a:srgbClr val="000000"/>
                </a:solidFill>
                <a:latin typeface="Arial"/>
                <a:cs typeface="Arial"/>
              </a:rPr>
              <a:t>Telemetri måste synkas med Video</a:t>
            </a:r>
          </a:p>
          <a:p>
            <a:pPr>
              <a:buClr>
                <a:srgbClr val="82B842"/>
              </a:buClr>
            </a:pPr>
            <a:endParaRPr lang="sv-SE" sz="14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buClr>
                <a:srgbClr val="82B842"/>
              </a:buClr>
            </a:pPr>
            <a:r>
              <a:rPr lang="sv-SE" sz="1400" dirty="0">
                <a:solidFill>
                  <a:srgbClr val="000000"/>
                </a:solidFill>
                <a:latin typeface="Arial"/>
                <a:cs typeface="Arial"/>
              </a:rPr>
              <a:t>Stabilisering är krävande</a:t>
            </a:r>
          </a:p>
          <a:p>
            <a:pPr>
              <a:buClr>
                <a:srgbClr val="82B842"/>
              </a:buClr>
            </a:pPr>
            <a:endParaRPr lang="sv-SE" sz="14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buClr>
                <a:srgbClr val="82B842"/>
              </a:buClr>
            </a:pPr>
            <a:r>
              <a:rPr lang="sv-SE" sz="1400" dirty="0">
                <a:solidFill>
                  <a:srgbClr val="000000"/>
                </a:solidFill>
                <a:latin typeface="Arial"/>
                <a:cs typeface="Arial"/>
              </a:rPr>
              <a:t>Paketera en serverlösning med end-</a:t>
            </a:r>
            <a:r>
              <a:rPr lang="sv-SE" sz="1400" dirty="0" err="1">
                <a:solidFill>
                  <a:srgbClr val="000000"/>
                </a:solidFill>
                <a:latin typeface="Arial"/>
                <a:cs typeface="Arial"/>
              </a:rPr>
              <a:t>point</a:t>
            </a:r>
            <a:r>
              <a:rPr lang="sv-SE" sz="1400" dirty="0">
                <a:solidFill>
                  <a:srgbClr val="000000"/>
                </a:solidFill>
                <a:latin typeface="Arial"/>
                <a:cs typeface="Arial"/>
              </a:rPr>
              <a:t> för drönare och konsumenter</a:t>
            </a:r>
          </a:p>
          <a:p>
            <a:pPr marL="0" lvl="0" indent="0">
              <a:buClr>
                <a:srgbClr val="82B842"/>
              </a:buClr>
              <a:buNone/>
            </a:pPr>
            <a:endParaRPr lang="sv-SE" sz="140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0" lvl="0" indent="0">
              <a:buClr>
                <a:srgbClr val="82B842"/>
              </a:buClr>
              <a:buNone/>
            </a:pPr>
            <a:endParaRPr lang="sv-SE" sz="1400" dirty="0"/>
          </a:p>
          <a:p>
            <a:pPr>
              <a:lnSpc>
                <a:spcPct val="150000"/>
              </a:lnSpc>
              <a:buClr>
                <a:srgbClr val="3EB1C8"/>
              </a:buClr>
              <a:buSzPct val="100000"/>
              <a:defRPr/>
            </a:pPr>
            <a:endParaRPr lang="sv-SE" sz="16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7" name="Picture 6" descr="A picture containing text, plate, dishware, tableware&#10;&#10;Description automatically generated">
            <a:extLst>
              <a:ext uri="{FF2B5EF4-FFF2-40B4-BE49-F238E27FC236}">
                <a16:creationId xmlns:a16="http://schemas.microsoft.com/office/drawing/2014/main" id="{32FB8BA2-87C4-A29C-B4D6-89228D08FE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86" y="4348791"/>
            <a:ext cx="957074" cy="48158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0E028D-9A92-E712-26D3-6673984E6C37}"/>
              </a:ext>
            </a:extLst>
          </p:cNvPr>
          <p:cNvCxnSpPr>
            <a:cxnSpLocks/>
          </p:cNvCxnSpPr>
          <p:nvPr/>
        </p:nvCxnSpPr>
        <p:spPr>
          <a:xfrm>
            <a:off x="67190" y="4813671"/>
            <a:ext cx="1547528" cy="0"/>
          </a:xfrm>
          <a:prstGeom prst="line">
            <a:avLst/>
          </a:prstGeom>
          <a:ln w="31750">
            <a:solidFill>
              <a:srgbClr val="82B8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E7186A8B-2C14-F0CD-9952-85F88C92E2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9" y="-143132"/>
            <a:ext cx="1810062" cy="124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29137"/>
      </p:ext>
    </p:extLst>
  </p:cSld>
  <p:clrMapOvr>
    <a:masterClrMapping/>
  </p:clrMapOvr>
</p:sld>
</file>

<file path=ppt/theme/theme1.xml><?xml version="1.0" encoding="utf-8"?>
<a:theme xmlns:a="http://schemas.openxmlformats.org/drawingml/2006/main" name="5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JG bilder till corp ppt" id="{83D2B719-7C7F-4442-AF3E-E760CE9A6280}" vid="{7DCB45E0-C166-4611-B5BF-180AD05F1815}"/>
    </a:ext>
  </a:extLst>
</a:theme>
</file>

<file path=ppt/theme/theme2.xml><?xml version="1.0" encoding="utf-8"?>
<a:theme xmlns:a="http://schemas.openxmlformats.org/drawingml/2006/main" name="1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echniaTranscat PPT Template 16-9 -151007" id="{72E7BF01-9517-4C97-8BD3-38FA4C24F23B}" vid="{E3897FEE-C027-4082-AAF4-C9EDD09DE281}"/>
    </a:ext>
  </a:extLst>
</a:theme>
</file>

<file path=ppt/theme/theme3.xml><?xml version="1.0" encoding="utf-8"?>
<a:theme xmlns:a="http://schemas.openxmlformats.org/drawingml/2006/main" name="6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JG bilder till corp ppt" id="{83D2B719-7C7F-4442-AF3E-E760CE9A6280}" vid="{7DCB45E0-C166-4611-B5BF-180AD05F1815}"/>
    </a:ext>
  </a:extLst>
</a:theme>
</file>

<file path=ppt/theme/theme4.xml><?xml version="1.0" encoding="utf-8"?>
<a:theme xmlns:a="http://schemas.openxmlformats.org/drawingml/2006/main" name="1_Start Slide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aTranscat PPT Template 16-9 -151007" id="{72E7BF01-9517-4C97-8BD3-38FA4C24F23B}" vid="{3457DF65-972B-48A0-9698-5D0955BB98C5}"/>
    </a:ext>
  </a:extLst>
</a:theme>
</file>

<file path=ppt/theme/theme5.xml><?xml version="1.0" encoding="utf-8"?>
<a:theme xmlns:a="http://schemas.openxmlformats.org/drawingml/2006/main" name="7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JG bilder till corp ppt" id="{83D2B719-7C7F-4442-AF3E-E760CE9A6280}" vid="{7DCB45E0-C166-4611-B5BF-180AD05F1815}"/>
    </a:ext>
  </a:extLst>
</a:theme>
</file>

<file path=ppt/theme/theme6.xml><?xml version="1.0" encoding="utf-8"?>
<a:theme xmlns:a="http://schemas.openxmlformats.org/drawingml/2006/main" name="9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JG bilder till corp ppt" id="{83D2B719-7C7F-4442-AF3E-E760CE9A6280}" vid="{7DCB45E0-C166-4611-B5BF-180AD05F1815}"/>
    </a:ext>
  </a:extLst>
</a:theme>
</file>

<file path=ppt/theme/theme7.xml><?xml version="1.0" encoding="utf-8"?>
<a:theme xmlns:a="http://schemas.openxmlformats.org/drawingml/2006/main" name="10_Content Layout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JG bilder till corp ppt" id="{83D2B719-7C7F-4442-AF3E-E760CE9A6280}" vid="{7DCB45E0-C166-4611-B5BF-180AD05F1815}"/>
    </a:ext>
  </a:extLst>
</a:theme>
</file>

<file path=ppt/theme/theme8.xml><?xml version="1.0" encoding="utf-8"?>
<a:theme xmlns:a="http://schemas.openxmlformats.org/drawingml/2006/main" name="2_Start Slide">
  <a:themeElements>
    <a:clrScheme name="Technia-Addnode2013">
      <a:dk1>
        <a:srgbClr val="000000"/>
      </a:dk1>
      <a:lt1>
        <a:srgbClr val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Addno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aTranscat PPT Template 16-9 -151007" id="{72E7BF01-9517-4C97-8BD3-38FA4C24F23B}" vid="{3457DF65-972B-48A0-9698-5D0955BB98C5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717043EB49AC5408AE2DF37B68DF1EF" ma:contentTypeVersion="2" ma:contentTypeDescription="Skapa ett nytt dokument." ma:contentTypeScope="" ma:versionID="2b89e836f1533e1b9a8efa9b0ea7372f">
  <xsd:schema xmlns:xsd="http://www.w3.org/2001/XMLSchema" xmlns:xs="http://www.w3.org/2001/XMLSchema" xmlns:p="http://schemas.microsoft.com/office/2006/metadata/properties" xmlns:ns2="2542c237-0a2a-46ab-bbf1-b0f5171b9697" targetNamespace="http://schemas.microsoft.com/office/2006/metadata/properties" ma:root="true" ma:fieldsID="4550bbcbcdc4f046f9af0dbaa33432b8" ns2:_="">
    <xsd:import namespace="2542c237-0a2a-46ab-bbf1-b0f5171b96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42c237-0a2a-46ab-bbf1-b0f5171b96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E3C3D25-3147-425A-B7C9-5156613DD77C}">
  <ds:schemaRefs>
    <ds:schemaRef ds:uri="2542c237-0a2a-46ab-bbf1-b0f5171b969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B737091-8210-4C06-B254-2256CB7ED6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186F8B8-4F78-4096-8B0E-77A0007C1833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2542c237-0a2a-46ab-bbf1-b0f5171b9697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1438</TotalTime>
  <Words>221</Words>
  <Application>Microsoft Office PowerPoint</Application>
  <PresentationFormat>Bildspel på skärmen (16:9)</PresentationFormat>
  <Paragraphs>61</Paragraphs>
  <Slides>6</Slides>
  <Notes>6</Notes>
  <HiddenSlides>0</HiddenSlides>
  <MMClips>1</MMClips>
  <ScaleCrop>false</ScaleCrop>
  <HeadingPairs>
    <vt:vector size="6" baseType="variant">
      <vt:variant>
        <vt:lpstr>Använt teckensnitt</vt:lpstr>
      </vt:variant>
      <vt:variant>
        <vt:i4>6</vt:i4>
      </vt:variant>
      <vt:variant>
        <vt:lpstr>Tema</vt:lpstr>
      </vt:variant>
      <vt:variant>
        <vt:i4>8</vt:i4>
      </vt:variant>
      <vt:variant>
        <vt:lpstr>Bildrubriker</vt:lpstr>
      </vt:variant>
      <vt:variant>
        <vt:i4>6</vt:i4>
      </vt:variant>
    </vt:vector>
  </HeadingPairs>
  <TitlesOfParts>
    <vt:vector size="20" baseType="lpstr">
      <vt:lpstr>Arial</vt:lpstr>
      <vt:lpstr>Calibri</vt:lpstr>
      <vt:lpstr>Gotham Bold</vt:lpstr>
      <vt:lpstr>Gotham Book</vt:lpstr>
      <vt:lpstr>Gotham Light</vt:lpstr>
      <vt:lpstr>Gotham Medium</vt:lpstr>
      <vt:lpstr>5_Content Layout</vt:lpstr>
      <vt:lpstr>1_Content Layout</vt:lpstr>
      <vt:lpstr>6_Content Layout</vt:lpstr>
      <vt:lpstr>1_Start Slide</vt:lpstr>
      <vt:lpstr>7_Content Layout</vt:lpstr>
      <vt:lpstr>9_Content Layout</vt:lpstr>
      <vt:lpstr>10_Content Layout</vt:lpstr>
      <vt:lpstr>2_Start Slide</vt:lpstr>
      <vt:lpstr> </vt:lpstr>
      <vt:lpstr> </vt:lpstr>
      <vt:lpstr> </vt:lpstr>
      <vt:lpstr> </vt:lpstr>
      <vt:lpstr> </vt:lpstr>
      <vt:lpstr> 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Robert</dc:creator>
  <cp:lastModifiedBy>Joackim Pennerup</cp:lastModifiedBy>
  <cp:revision>137</cp:revision>
  <cp:lastPrinted>2018-06-19T13:06:33Z</cp:lastPrinted>
  <dcterms:created xsi:type="dcterms:W3CDTF">2014-06-28T12:15:16Z</dcterms:created>
  <dcterms:modified xsi:type="dcterms:W3CDTF">2022-08-25T10:26:45Z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0x0101008717043EB49AC5408AE2DF37B68DF1EF</vt:lpwstr>
  </property>
</Properties>
</file>

<file path=docProps/thumbnail.jpeg>
</file>